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Layouts/slideLayout2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7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6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_rels/presentation.xml.rels" ContentType="application/vnd.openxmlformats-package.relationships+xml"/>
  <Override PartName="/ppt/media/image43.jpeg" ContentType="image/jpeg"/>
  <Override PartName="/ppt/media/OOXDiagramDrawingRels1_9.png" ContentType="image/png"/>
  <Override PartName="/ppt/media/image41.png" ContentType="image/png"/>
  <Override PartName="/ppt/media/image39.png" ContentType="image/png"/>
  <Override PartName="/ppt/media/OOXDiagramDrawingRels3_0.png" ContentType="image/png"/>
  <Override PartName="/ppt/media/image38.png" ContentType="image/png"/>
  <Override PartName="/ppt/media/image37.png" ContentType="image/png"/>
  <Override PartName="/ppt/media/image54.jpeg" ContentType="image/jpeg"/>
  <Override PartName="/ppt/media/image36.png" ContentType="image/png"/>
  <Override PartName="/ppt/media/OOXDiagramDrawingRels3_10.svg" ContentType="image/svg"/>
  <Override PartName="/ppt/media/OOXDiagramDataRels3_4.svg" ContentType="image/svg"/>
  <Override PartName="/ppt/media/OOXDiagramDrawingRels3_9.png" ContentType="image/png"/>
  <Override PartName="/ppt/media/OOXDiagramDataRels1_5.png" ContentType="image/png"/>
  <Override PartName="/ppt/media/OOXDiagramDrawingRels3_7.png" ContentType="image/png"/>
  <Override PartName="/ppt/media/OOXDiagramDataRels1_3.png" ContentType="image/png"/>
  <Override PartName="/ppt/media/OOXDiagramDataRels3_8.svg" ContentType="image/svg"/>
  <Override PartName="/ppt/media/image45.png" ContentType="image/png"/>
  <Override PartName="/ppt/media/OOXDiagramDataRels3_6.svg" ContentType="image/svg"/>
  <Override PartName="/ppt/media/image29.png" ContentType="image/png"/>
  <Override PartName="/ppt/media/image42.png" ContentType="image/png"/>
  <Override PartName="/ppt/media/OOXDiagramDataRels3_3.svg" ContentType="image/svg"/>
  <Override PartName="/ppt/media/image26.png" ContentType="image/png"/>
  <Override PartName="/ppt/media/OOXDiagramDataRels3_2.png" ContentType="image/png"/>
  <Override PartName="/ppt/media/image48.png" ContentType="image/png"/>
  <Override PartName="/ppt/media/image40.png" ContentType="image/png"/>
  <Override PartName="/ppt/media/OOXDiagramDataRels3_1.svg" ContentType="image/svg"/>
  <Override PartName="/ppt/media/image24.png" ContentType="image/png"/>
  <Override PartName="/ppt/media/OOXDiagramDataRels3_0.png" ContentType="image/png"/>
  <Override PartName="/ppt/media/image46.png" ContentType="image/png"/>
  <Override PartName="/ppt/media/image35.png" ContentType="image/png"/>
  <Override PartName="/ppt/media/OOXDiagramDrawingRels2_2.png" ContentType="image/png"/>
  <Override PartName="/ppt/media/OOXDiagramDrawingRels2_1.svg" ContentType="image/svg"/>
  <Override PartName="/ppt/media/image72.png" ContentType="image/png"/>
  <Override PartName="/ppt/media/OOXDiagramDrawingRels2_0.png" ContentType="image/png"/>
  <Override PartName="/ppt/media/OOXDiagramDataRels2_1.svg" ContentType="image/svg"/>
  <Override PartName="/ppt/media/image34.png" ContentType="image/png"/>
  <Override PartName="/ppt/media/OOXDiagramDataRels3_9.png" ContentType="image/png"/>
  <Override PartName="/ppt/media/image33.png" ContentType="image/png"/>
  <Override PartName="/ppt/media/image32.png" ContentType="image/png"/>
  <Override PartName="/ppt/media/OOXDiagramDataRels3_7.png" ContentType="image/png"/>
  <Override PartName="/ppt/media/image31.png" ContentType="image/png"/>
  <Override PartName="/ppt/media/OOXDiagramDataRels1_0.png" ContentType="image/png"/>
  <Override PartName="/ppt/media/OOXDiagramDrawingRels3_4.svg" ContentType="image/svg"/>
  <Override PartName="/ppt/media/image13.png" ContentType="image/png"/>
  <Override PartName="/ppt/media/OOXDiagramDataRels2_2.png" ContentType="image/png"/>
  <Override PartName="/ppt/media/image25.png" ContentType="image/png"/>
  <Override PartName="/ppt/media/image44.png" ContentType="image/png"/>
  <Override PartName="/ppt/media/image27.jpeg" ContentType="image/jpeg"/>
  <Override PartName="/ppt/media/image49.png" ContentType="image/png"/>
  <Override PartName="/ppt/media/image50.png" ContentType="image/png"/>
  <Override PartName="/ppt/media/OOXDiagramDataRels1_6.svg" ContentType="image/svg"/>
  <Override PartName="/ppt/media/image51.png" ContentType="image/png"/>
  <Override PartName="/ppt/media/image1.png" ContentType="image/png"/>
  <Override PartName="/ppt/media/image52.png" ContentType="image/png"/>
  <Override PartName="/ppt/media/image62.jpeg" ContentType="image/jpeg"/>
  <Override PartName="/ppt/media/OOXDiagramDataRels1_8.svg" ContentType="image/svg"/>
  <Override PartName="/ppt/media/image53.png" ContentType="image/png"/>
  <Override PartName="/ppt/media/image3.png" ContentType="image/png"/>
  <Override PartName="/ppt/media/image55.png" ContentType="image/png"/>
  <Override PartName="/ppt/media/image5.png" ContentType="image/png"/>
  <Override PartName="/ppt/media/image56.png" ContentType="image/png"/>
  <Override PartName="/ppt/media/image6.png" ContentType="image/png"/>
  <Override PartName="/ppt/media/image71.png" ContentType="image/png"/>
  <Override PartName="/ppt/media/image73.png" ContentType="image/png"/>
  <Override PartName="/ppt/media/image75.png" ContentType="image/png"/>
  <Override PartName="/ppt/media/OOXDiagramDrawingRels1_2.svg" ContentType="image/svg"/>
  <Override PartName="/ppt/media/OOXDiagramDataRels3_11.png" ContentType="image/png"/>
  <Override PartName="/ppt/media/image70.jpeg" ContentType="image/jpeg"/>
  <Override PartName="/ppt/media/image23.png" ContentType="image/png"/>
  <Override PartName="/ppt/media/image76.png" ContentType="image/png"/>
  <Override PartName="/ppt/media/OOXDiagramDrawingRels1_5.png" ContentType="image/png"/>
  <Override PartName="/ppt/media/image63.png" ContentType="image/png"/>
  <Override PartName="/ppt/media/image18.jpeg" ContentType="image/jpeg"/>
  <Override PartName="/ppt/media/image86.png" ContentType="image/png"/>
  <Override PartName="/ppt/media/OOXDiagramDataRels2_0.png" ContentType="image/png"/>
  <Override PartName="/ppt/media/image87.png" ContentType="image/png"/>
  <Override PartName="/ppt/media/image79.png" ContentType="image/png"/>
  <Override PartName="/ppt/media/OOXDiagramDrawingRels1_6.svg" ContentType="image/svg"/>
  <Override PartName="/ppt/media/image20.png" ContentType="image/png"/>
  <Override PartName="/ppt/media/image60.png" ContentType="image/png"/>
  <Override PartName="/ppt/media/image85.png" ContentType="image/png"/>
  <Override PartName="/ppt/media/image84.png" ContentType="image/png"/>
  <Override PartName="/ppt/media/image16.png" ContentType="image/png"/>
  <Override PartName="/ppt/media/image69.png" ContentType="image/png"/>
  <Override PartName="/ppt/media/image10.png" ContentType="image/png"/>
  <Override PartName="/ppt/media/image17.png" ContentType="image/png"/>
  <Override PartName="/ppt/media/OOXDiagramDrawingRels3_1.svg" ContentType="image/svg"/>
  <Override PartName="/ppt/media/image83.png" ContentType="image/png"/>
  <Override PartName="/ppt/media/image28.png" ContentType="image/png"/>
  <Override PartName="/ppt/media/image15.png" ContentType="image/png"/>
  <Override PartName="/ppt/media/image68.png" ContentType="image/png"/>
  <Override PartName="/ppt/media/image14.png" ContentType="image/png"/>
  <Override PartName="/ppt/media/image67.png" ContentType="image/png"/>
  <Override PartName="/ppt/media/image66.png" ContentType="image/png"/>
  <Override PartName="/ppt/media/image11.png" ContentType="image/png"/>
  <Override PartName="/ppt/media/image64.png" ContentType="image/png"/>
  <Override PartName="/ppt/media/image57.png" ContentType="image/png"/>
  <Override PartName="/ppt/media/image7.png" ContentType="image/png"/>
  <Override PartName="/ppt/media/image61.png" ContentType="image/png"/>
  <Override PartName="/ppt/media/OOXDiagramDrawingRels1_3.png" ContentType="image/png"/>
  <Override PartName="/ppt/media/image59.png" ContentType="image/png"/>
  <Override PartName="/ppt/media/image58.jpeg" ContentType="image/jpeg"/>
  <Override PartName="/ppt/media/image77.png" ContentType="image/png"/>
  <Override PartName="/ppt/media/OOXDiagramDrawingRels1_4.svg" ContentType="image/svg"/>
  <Override PartName="/ppt/media/image80.png" ContentType="image/png"/>
  <Override PartName="/ppt/media/image78.jpeg" ContentType="image/jpeg"/>
  <Override PartName="/ppt/media/OOXDiagramDrawingRels1_7.png" ContentType="image/png"/>
  <Override PartName="/ppt/media/OOXDiagramDataRels3_10.svg" ContentType="image/svg"/>
  <Override PartName="/ppt/media/image65.png" ContentType="image/png"/>
  <Override PartName="/ppt/media/image12.png" ContentType="image/png"/>
  <Override PartName="/ppt/media/image19.png" ContentType="image/png"/>
  <Override PartName="/ppt/media/OOXDiagramDrawingRels3_3.svg" ContentType="image/svg"/>
  <Override PartName="/ppt/media/image8.png" ContentType="image/png"/>
  <Override PartName="/ppt/media/OOXDiagramDrawingRels3_5.png" ContentType="image/png"/>
  <Override PartName="/ppt/media/OOXDiagramDrawingRels3_8.svg" ContentType="image/svg"/>
  <Override PartName="/ppt/media/OOXDiagramDataRels1_4.svg" ContentType="image/svg"/>
  <Override PartName="/ppt/media/OOXDiagramDrawingRels1_8.svg" ContentType="image/svg"/>
  <Override PartName="/ppt/media/image21.png" ContentType="image/png"/>
  <Override PartName="/ppt/media/OOXDiagramDrawingRels2_3.svg" ContentType="image/svg"/>
  <Override PartName="/ppt/media/image74.png" ContentType="image/png"/>
  <Override PartName="/ppt/media/OOXDiagramDrawingRels1_1.svg" ContentType="image/svg"/>
  <Override PartName="/ppt/media/OOXDiagramDrawingRels3_6.svg" ContentType="image/svg"/>
  <Override PartName="/ppt/media/OOXDiagramDataRels1_2.svg" ContentType="image/svg"/>
  <Override PartName="/ppt/media/OOXDiagramDataRels2_3.svg" ContentType="image/svg"/>
  <Override PartName="/ppt/media/image81.png" ContentType="image/png"/>
  <Override PartName="/ppt/media/image9.jpeg" ContentType="image/jpeg"/>
  <Override PartName="/ppt/media/OOXDiagramDrawingRels1_0.png" ContentType="image/png"/>
  <Override PartName="/ppt/media/OOXDiagramDataRels3_5.png" ContentType="image/png"/>
  <Override PartName="/ppt/media/OOXDiagramDrawingRels3_11.png" ContentType="image/png"/>
  <Override PartName="/ppt/media/image22.jpeg" ContentType="image/jpeg"/>
  <Override PartName="/ppt/media/image47.jpeg" ContentType="image/jpeg"/>
  <Override PartName="/ppt/media/OOXDiagramDataRels1_1.svg" ContentType="image/svg"/>
  <Override PartName="/ppt/media/OOXDiagramDrawingRels3_2.png" ContentType="image/png"/>
  <Override PartName="/ppt/media/image82.jpeg" ContentType="image/jpeg"/>
  <Override PartName="/ppt/media/image2.png" ContentType="image/png"/>
  <Override PartName="/ppt/media/OOXDiagramDataRels1_7.png" ContentType="image/png"/>
  <Override PartName="/ppt/media/image4.png" ContentType="image/png"/>
  <Override PartName="/ppt/media/OOXDiagramDataRels1_9.png" ContentType="image/png"/>
  <Override PartName="/ppt/media/image30.png" ContentType="image/png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51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52.xml" ContentType="application/vnd.openxmlformats-officedocument.presentationml.slide+xml"/>
  <Override PartName="/ppt/slides/slide4.xml" ContentType="application/vnd.openxmlformats-officedocument.presentationml.slide+xml"/>
  <Override PartName="/ppt/slides/slide27.xml" ContentType="application/vnd.openxmlformats-officedocument.presentationml.slide+xml"/>
  <Override PartName="/ppt/slides/slide17.xml" ContentType="application/vnd.openxmlformats-officedocument.presentationml.slide+xml"/>
  <Override PartName="/ppt/slides/_rels/slide36.xml.rels" ContentType="application/vnd.openxmlformats-package.relationships+xml"/>
  <Override PartName="/ppt/slides/_rels/slide35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30.xml.rels" ContentType="application/vnd.openxmlformats-package.relationships+xml"/>
  <Override PartName="/ppt/slides/_rels/slide22.xml.rels" ContentType="application/vnd.openxmlformats-package.relationships+xml"/>
  <Override PartName="/ppt/slides/_rels/slide29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5.xml.rels" ContentType="application/vnd.openxmlformats-package.relationships+xml"/>
  <Override PartName="/ppt/slides/_rels/slide32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17.xml.rels" ContentType="application/vnd.openxmlformats-package.relationships+xml"/>
  <Override PartName="/ppt/slides/_rels/slide52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43.xml.rels" ContentType="application/vnd.openxmlformats-package.relationships+xml"/>
  <Override PartName="/ppt/slides/_rels/slide44.xml.rels" ContentType="application/vnd.openxmlformats-package.relationships+xml"/>
  <Override PartName="/ppt/slides/_rels/slide5.xml.rels" ContentType="application/vnd.openxmlformats-package.relationships+xml"/>
  <Override PartName="/ppt/slides/_rels/slide50.xml.rels" ContentType="application/vnd.openxmlformats-package.relationships+xml"/>
  <Override PartName="/ppt/slides/_rels/slide16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47.xml.rels" ContentType="application/vnd.openxmlformats-package.relationships+xml"/>
  <Override PartName="/ppt/slides/_rels/slide46.xml.rels" ContentType="application/vnd.openxmlformats-package.relationships+xml"/>
  <Override PartName="/ppt/slides/_rels/slide57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37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53.xml.rels" ContentType="application/vnd.openxmlformats-package.relationships+xml"/>
  <Override PartName="/ppt/slides/_rels/slide48.xml.rels" ContentType="application/vnd.openxmlformats-package.relationships+xml"/>
  <Override PartName="/ppt/slides/_rels/slide49.xml.rels" ContentType="application/vnd.openxmlformats-package.relationships+xml"/>
  <Override PartName="/ppt/slides/_rels/slide26.xml.rels" ContentType="application/vnd.openxmlformats-package.relationships+xml"/>
  <Override PartName="/ppt/slides/_rels/slide58.xml.rels" ContentType="application/vnd.openxmlformats-package.relationships+xml"/>
  <Override PartName="/ppt/slides/_rels/slide19.xml.rels" ContentType="application/vnd.openxmlformats-package.relationships+xml"/>
  <Override PartName="/ppt/slides/_rels/slide56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54.xml.rels" ContentType="application/vnd.openxmlformats-package.relationships+xml"/>
  <Override PartName="/ppt/slides/_rels/slide51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21.xml.rels" ContentType="application/vnd.openxmlformats-package.relationships+xml"/>
  <Override PartName="/ppt/slides/slide5.xml" ContentType="application/vnd.openxmlformats-officedocument.presentationml.slide+xml"/>
  <Override PartName="/ppt/slides/slide53.xml" ContentType="application/vnd.openxmlformats-officedocument.presentationml.slide+xml"/>
  <Override PartName="/ppt/slides/slide58.xml" ContentType="application/vnd.openxmlformats-officedocument.presentationml.slide+xml"/>
  <Override PartName="/ppt/slides/slide12.xml" ContentType="application/vnd.openxmlformats-officedocument.presentationml.slide+xml"/>
  <Override PartName="/ppt/slides/slide16.xml" ContentType="application/vnd.openxmlformats-officedocument.presentationml.slide+xml"/>
  <Override PartName="/ppt/slides/slide49.xml" ContentType="application/vnd.openxmlformats-officedocument.presentationml.slide+xml"/>
  <Override PartName="/ppt/slides/slide15.xml" ContentType="application/vnd.openxmlformats-officedocument.presentationml.slide+xml"/>
  <Override PartName="/ppt/slides/slide48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8.xml" ContentType="application/vnd.openxmlformats-officedocument.presentationml.slide+xml"/>
  <Override PartName="/ppt/slides/slide56.xml" ContentType="application/vnd.openxmlformats-officedocument.presentationml.slide+xml"/>
  <Override PartName="/ppt/slides/slide50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57.xml" ContentType="application/vnd.openxmlformats-officedocument.presentationml.slide+xml"/>
  <Override PartName="/ppt/slides/slide20.xml" ContentType="application/vnd.openxmlformats-officedocument.presentationml.slide+xml"/>
  <Override PartName="/ppt/slides/slide54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55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diagrams/_rels/drawing1.xml.rels" ContentType="application/vnd.openxmlformats-package.relationships+xml"/>
  <Override PartName="/ppt/diagrams/_rels/drawing2.xml.rels" ContentType="application/vnd.openxmlformats-package.relationships+xml"/>
  <Override PartName="/ppt/diagrams/_rels/data2.xml.rels" ContentType="application/vnd.openxmlformats-package.relationships+xml"/>
  <Override PartName="/ppt/diagrams/_rels/drawing3.xml.rels" ContentType="application/vnd.openxmlformats-package.relationships+xml"/>
  <Override PartName="/ppt/diagrams/_rels/data3.xml.rels" ContentType="application/vnd.openxmlformats-package.relationships+xml"/>
  <Override PartName="/ppt/diagrams/_rels/data1.xml.rels" ContentType="application/vnd.openxmlformats-package.relationships+xml"/>
  <Override PartName="/ppt/diagrams/colors2.xml" ContentType="application/vnd.openxmlformats-officedocument.drawingml.diagramColors+xml"/>
  <Override PartName="/ppt/diagrams/quickStyle2.xml" ContentType="application/vnd.openxmlformats-officedocument.drawingml.diagramStyle+xml"/>
  <Override PartName="/ppt/diagrams/layout2.xml" ContentType="application/vnd.openxmlformats-officedocument.drawingml.diagramLayout+xml"/>
  <Override PartName="/ppt/diagrams/drawing2.xml" ContentType="application/vnd.ms-office.drawingml.diagramDrawing+xml"/>
  <Override PartName="/ppt/diagrams/quickStyle1.xml" ContentType="application/vnd.openxmlformats-officedocument.drawingml.diagramStyle+xml"/>
  <Override PartName="/ppt/diagrams/data3.xml" ContentType="application/vnd.openxmlformats-officedocument.drawingml.diagramData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drawing1.xml" ContentType="application/vnd.ms-office.drawingml.diagramDrawing+xml"/>
  <Override PartName="/ppt/diagrams/drawing3.xml" ContentType="application/vnd.ms-office.drawingml.diagramDrawing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1.xml" ContentType="application/vnd.openxmlformats-officedocument.drawingml.diagramColors+xml"/>
  <Override PartName="/ppt/diagrams/data2.xml" ContentType="application/vnd.openxmlformats-officedocument.drawingml.diagramData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heme/theme2.xml" ContentType="application/vnd.openxmlformats-officedocument.theme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customXml/item3.xml" ContentType="application/xml"/>
  <Override PartName="/customXml/_rels/item1.xml.rels" ContentType="application/vnd.openxmlformats-package.relationships+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customXml/item2.xml" ContentType="application/xml"/>
  <Override PartName="/customXml/item1.xml" ContentType="application/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60" Type="http://schemas.openxmlformats.org/officeDocument/2006/relationships/slide" Target="slides/slide57.xml"/><Relationship Id="rId61" Type="http://schemas.openxmlformats.org/officeDocument/2006/relationships/slide" Target="slides/slide58.xml"/>
</Relationships>
</file>

<file path=ppt/diagrams/_rels/data1.xml.rels><?xml version="1.0" encoding="UTF-8"?>
<Relationships xmlns="http://schemas.openxmlformats.org/package/2006/relationships"><Relationship Id="rId1" Type="http://schemas.openxmlformats.org/officeDocument/2006/relationships/image" Target="../media/OOXDiagramDataRels1_0.png"/><Relationship Id="rId10" Type="http://schemas.openxmlformats.org/officeDocument/2006/relationships/image" Target="../media/OOXDiagramDataRels1_1.svg"/><Relationship Id="rId2" Type="http://schemas.openxmlformats.org/officeDocument/2006/relationships/image" Target="../media/OOXDiagramDataRels1_2.svg"/><Relationship Id="rId3" Type="http://schemas.openxmlformats.org/officeDocument/2006/relationships/image" Target="../media/OOXDiagramDataRels1_3.png"/><Relationship Id="rId4" Type="http://schemas.openxmlformats.org/officeDocument/2006/relationships/image" Target="../media/OOXDiagramDataRels1_4.svg"/><Relationship Id="rId5" Type="http://schemas.openxmlformats.org/officeDocument/2006/relationships/image" Target="../media/OOXDiagramDataRels1_5.png"/><Relationship Id="rId6" Type="http://schemas.openxmlformats.org/officeDocument/2006/relationships/image" Target="../media/OOXDiagramDataRels1_6.svg"/><Relationship Id="rId7" Type="http://schemas.openxmlformats.org/officeDocument/2006/relationships/image" Target="../media/OOXDiagramDataRels1_7.png"/><Relationship Id="rId8" Type="http://schemas.openxmlformats.org/officeDocument/2006/relationships/image" Target="../media/OOXDiagramDataRels1_8.svg"/><Relationship Id="rId9" Type="http://schemas.openxmlformats.org/officeDocument/2006/relationships/image" Target="../media/OOXDiagramDataRels1_9.png"/>
</Relationships>
</file>

<file path=ppt/diagrams/_rels/data2.xml.rels><?xml version="1.0" encoding="UTF-8"?>
<Relationships xmlns="http://schemas.openxmlformats.org/package/2006/relationships"><Relationship Id="rId1" Type="http://schemas.openxmlformats.org/officeDocument/2006/relationships/image" Target="../media/OOXDiagramDataRels2_0.png"/><Relationship Id="rId2" Type="http://schemas.openxmlformats.org/officeDocument/2006/relationships/image" Target="../media/OOXDiagramDataRels2_1.svg"/><Relationship Id="rId3" Type="http://schemas.openxmlformats.org/officeDocument/2006/relationships/image" Target="../media/OOXDiagramDataRels2_2.png"/><Relationship Id="rId4" Type="http://schemas.openxmlformats.org/officeDocument/2006/relationships/image" Target="../media/OOXDiagramDataRels2_3.svg"/>
</Relationships>
</file>

<file path=ppt/diagrams/_rels/data3.xml.rels><?xml version="1.0" encoding="UTF-8"?>
<Relationships xmlns="http://schemas.openxmlformats.org/package/2006/relationships"><Relationship Id="rId1" Type="http://schemas.openxmlformats.org/officeDocument/2006/relationships/image" Target="../media/OOXDiagramDataRels3_0.png"/><Relationship Id="rId10" Type="http://schemas.openxmlformats.org/officeDocument/2006/relationships/image" Target="../media/OOXDiagramDataRels3_1.svg"/><Relationship Id="rId11" Type="http://schemas.openxmlformats.org/officeDocument/2006/relationships/image" Target="../media/OOXDiagramDataRels3_2.png"/><Relationship Id="rId12" Type="http://schemas.openxmlformats.org/officeDocument/2006/relationships/image" Target="../media/OOXDiagramDataRels3_3.svg"/><Relationship Id="rId2" Type="http://schemas.openxmlformats.org/officeDocument/2006/relationships/image" Target="../media/OOXDiagramDataRels3_4.svg"/><Relationship Id="rId3" Type="http://schemas.openxmlformats.org/officeDocument/2006/relationships/image" Target="../media/OOXDiagramDataRels3_5.png"/><Relationship Id="rId4" Type="http://schemas.openxmlformats.org/officeDocument/2006/relationships/image" Target="../media/OOXDiagramDataRels3_6.svg"/><Relationship Id="rId5" Type="http://schemas.openxmlformats.org/officeDocument/2006/relationships/image" Target="../media/OOXDiagramDataRels3_7.png"/><Relationship Id="rId6" Type="http://schemas.openxmlformats.org/officeDocument/2006/relationships/image" Target="../media/OOXDiagramDataRels3_8.svg"/><Relationship Id="rId7" Type="http://schemas.openxmlformats.org/officeDocument/2006/relationships/image" Target="../media/OOXDiagramDataRels3_9.png"/><Relationship Id="rId8" Type="http://schemas.openxmlformats.org/officeDocument/2006/relationships/image" Target="../media/OOXDiagramDataRels3_10.svg"/><Relationship Id="rId9" Type="http://schemas.openxmlformats.org/officeDocument/2006/relationships/image" Target="../media/OOXDiagramDataRels3_11.png"/>
</Relationships>
</file>

<file path=ppt/diagrams/_rels/drawing1.xml.rels><?xml version="1.0" encoding="UTF-8"?>
<Relationships xmlns="http://schemas.openxmlformats.org/package/2006/relationships"><Relationship Id="rId1" Type="http://schemas.openxmlformats.org/officeDocument/2006/relationships/image" Target="../media/OOXDiagramDrawingRels1_0.png"/><Relationship Id="rId10" Type="http://schemas.openxmlformats.org/officeDocument/2006/relationships/image" Target="../media/OOXDiagramDrawingRels1_1.svg"/><Relationship Id="rId2" Type="http://schemas.openxmlformats.org/officeDocument/2006/relationships/image" Target="../media/OOXDiagramDrawingRels1_2.svg"/><Relationship Id="rId3" Type="http://schemas.openxmlformats.org/officeDocument/2006/relationships/image" Target="../media/OOXDiagramDrawingRels1_3.png"/><Relationship Id="rId4" Type="http://schemas.openxmlformats.org/officeDocument/2006/relationships/image" Target="../media/OOXDiagramDrawingRels1_4.svg"/><Relationship Id="rId5" Type="http://schemas.openxmlformats.org/officeDocument/2006/relationships/image" Target="../media/OOXDiagramDrawingRels1_5.png"/><Relationship Id="rId6" Type="http://schemas.openxmlformats.org/officeDocument/2006/relationships/image" Target="../media/OOXDiagramDrawingRels1_6.svg"/><Relationship Id="rId7" Type="http://schemas.openxmlformats.org/officeDocument/2006/relationships/image" Target="../media/OOXDiagramDrawingRels1_7.png"/><Relationship Id="rId8" Type="http://schemas.openxmlformats.org/officeDocument/2006/relationships/image" Target="../media/OOXDiagramDrawingRels1_8.svg"/><Relationship Id="rId9" Type="http://schemas.openxmlformats.org/officeDocument/2006/relationships/image" Target="../media/OOXDiagramDrawingRels1_9.png"/>
</Relationships>
</file>

<file path=ppt/diagrams/_rels/drawing2.xml.rels><?xml version="1.0" encoding="UTF-8"?>
<Relationships xmlns="http://schemas.openxmlformats.org/package/2006/relationships"><Relationship Id="rId1" Type="http://schemas.openxmlformats.org/officeDocument/2006/relationships/image" Target="../media/OOXDiagramDrawingRels2_0.png"/><Relationship Id="rId2" Type="http://schemas.openxmlformats.org/officeDocument/2006/relationships/image" Target="../media/OOXDiagramDrawingRels2_1.svg"/><Relationship Id="rId3" Type="http://schemas.openxmlformats.org/officeDocument/2006/relationships/image" Target="../media/OOXDiagramDrawingRels2_2.png"/><Relationship Id="rId4" Type="http://schemas.openxmlformats.org/officeDocument/2006/relationships/image" Target="../media/OOXDiagramDrawingRels2_3.svg"/>
</Relationships>
</file>

<file path=ppt/diagrams/_rels/drawing3.xml.rels><?xml version="1.0" encoding="UTF-8"?>
<Relationships xmlns="http://schemas.openxmlformats.org/package/2006/relationships"><Relationship Id="rId1" Type="http://schemas.openxmlformats.org/officeDocument/2006/relationships/image" Target="../media/OOXDiagramDrawingRels3_0.png"/><Relationship Id="rId10" Type="http://schemas.openxmlformats.org/officeDocument/2006/relationships/image" Target="../media/OOXDiagramDrawingRels3_1.svg"/><Relationship Id="rId11" Type="http://schemas.openxmlformats.org/officeDocument/2006/relationships/image" Target="../media/OOXDiagramDrawingRels3_2.png"/><Relationship Id="rId12" Type="http://schemas.openxmlformats.org/officeDocument/2006/relationships/image" Target="../media/OOXDiagramDrawingRels3_3.svg"/><Relationship Id="rId2" Type="http://schemas.openxmlformats.org/officeDocument/2006/relationships/image" Target="../media/OOXDiagramDrawingRels3_4.svg"/><Relationship Id="rId3" Type="http://schemas.openxmlformats.org/officeDocument/2006/relationships/image" Target="../media/OOXDiagramDrawingRels3_5.png"/><Relationship Id="rId4" Type="http://schemas.openxmlformats.org/officeDocument/2006/relationships/image" Target="../media/OOXDiagramDrawingRels3_6.svg"/><Relationship Id="rId5" Type="http://schemas.openxmlformats.org/officeDocument/2006/relationships/image" Target="../media/OOXDiagramDrawingRels3_7.png"/><Relationship Id="rId6" Type="http://schemas.openxmlformats.org/officeDocument/2006/relationships/image" Target="../media/OOXDiagramDrawingRels3_8.svg"/><Relationship Id="rId7" Type="http://schemas.openxmlformats.org/officeDocument/2006/relationships/image" Target="../media/OOXDiagramDrawingRels3_9.png"/><Relationship Id="rId8" Type="http://schemas.openxmlformats.org/officeDocument/2006/relationships/image" Target="../media/OOXDiagramDrawingRels3_10.svg"/><Relationship Id="rId9" Type="http://schemas.openxmlformats.org/officeDocument/2006/relationships/image" Target="../media/OOXDiagramDrawingRels3_11.png"/>
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A26B7B-F01D-4074-9AB9-85F475D7EA00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F708CDC-9506-410C-BE2C-F87B4CC931E8}">
      <dgm:prSet/>
      <dgm:spPr/>
      <dgm:t>
        <a:bodyPr/>
        <a:lstStyle/>
        <a:p>
          <a:r>
            <a:rPr lang="en-AU"/>
            <a:t>Passwords</a:t>
          </a:r>
          <a:endParaRPr lang="en-US"/>
        </a:p>
      </dgm:t>
    </dgm:pt>
    <dgm:pt modelId="{E6B859B4-EDEE-439F-9853-7AFB2878E8F8}" type="parTrans" cxnId="{09CC9BFA-AC36-4346-96E5-D807ABDD0153}">
      <dgm:prSet/>
      <dgm:spPr/>
      <dgm:t>
        <a:bodyPr/>
        <a:lstStyle/>
        <a:p>
          <a:endParaRPr lang="en-US"/>
        </a:p>
      </dgm:t>
    </dgm:pt>
    <dgm:pt modelId="{9660F6C3-13C8-43F7-8161-C640004F8545}" type="sibTrans" cxnId="{09CC9BFA-AC36-4346-96E5-D807ABDD0153}">
      <dgm:prSet/>
      <dgm:spPr/>
      <dgm:t>
        <a:bodyPr/>
        <a:lstStyle/>
        <a:p>
          <a:endParaRPr lang="en-US"/>
        </a:p>
      </dgm:t>
    </dgm:pt>
    <dgm:pt modelId="{D2845614-62EA-469E-ABA5-171CBFF8540F}">
      <dgm:prSet/>
      <dgm:spPr/>
      <dgm:t>
        <a:bodyPr/>
        <a:lstStyle/>
        <a:p>
          <a:r>
            <a:rPr lang="en-AU"/>
            <a:t>MFA/2FA</a:t>
          </a:r>
          <a:endParaRPr lang="en-US"/>
        </a:p>
      </dgm:t>
    </dgm:pt>
    <dgm:pt modelId="{E36E99C7-EDBD-471E-B595-C42371F2272C}" type="parTrans" cxnId="{1F5429E1-B1B2-4F4A-BB79-544C05E7CBB1}">
      <dgm:prSet/>
      <dgm:spPr/>
      <dgm:t>
        <a:bodyPr/>
        <a:lstStyle/>
        <a:p>
          <a:endParaRPr lang="en-US"/>
        </a:p>
      </dgm:t>
    </dgm:pt>
    <dgm:pt modelId="{12BD381D-3A96-4860-93D1-C9EED70736D3}" type="sibTrans" cxnId="{1F5429E1-B1B2-4F4A-BB79-544C05E7CBB1}">
      <dgm:prSet/>
      <dgm:spPr/>
      <dgm:t>
        <a:bodyPr/>
        <a:lstStyle/>
        <a:p>
          <a:endParaRPr lang="en-US"/>
        </a:p>
      </dgm:t>
    </dgm:pt>
    <dgm:pt modelId="{BB2197B0-1BE9-4753-9107-727DCD305C55}">
      <dgm:prSet/>
      <dgm:spPr/>
      <dgm:t>
        <a:bodyPr/>
        <a:lstStyle/>
        <a:p>
          <a:r>
            <a:rPr lang="en-AU"/>
            <a:t>Malware</a:t>
          </a:r>
          <a:endParaRPr lang="en-US"/>
        </a:p>
      </dgm:t>
    </dgm:pt>
    <dgm:pt modelId="{003083BA-6BEE-40E3-9CF6-1702BD8A8910}" type="parTrans" cxnId="{A455970B-820E-469B-A186-2084964F780D}">
      <dgm:prSet/>
      <dgm:spPr/>
      <dgm:t>
        <a:bodyPr/>
        <a:lstStyle/>
        <a:p>
          <a:endParaRPr lang="en-US"/>
        </a:p>
      </dgm:t>
    </dgm:pt>
    <dgm:pt modelId="{95048CE1-299A-4035-9F2E-9A56FEAFACB7}" type="sibTrans" cxnId="{A455970B-820E-469B-A186-2084964F780D}">
      <dgm:prSet/>
      <dgm:spPr/>
      <dgm:t>
        <a:bodyPr/>
        <a:lstStyle/>
        <a:p>
          <a:endParaRPr lang="en-US"/>
        </a:p>
      </dgm:t>
    </dgm:pt>
    <dgm:pt modelId="{D64C26F0-417E-4249-991D-C2C49ADC336C}">
      <dgm:prSet/>
      <dgm:spPr/>
      <dgm:t>
        <a:bodyPr/>
        <a:lstStyle/>
        <a:p>
          <a:r>
            <a:rPr lang="en-AU"/>
            <a:t>Backup Data</a:t>
          </a:r>
          <a:endParaRPr lang="en-US"/>
        </a:p>
      </dgm:t>
    </dgm:pt>
    <dgm:pt modelId="{4064069C-B96E-4D3E-A3DD-16636953F706}" type="parTrans" cxnId="{C99100EF-7010-40FA-B450-7B5D6D1BF0F5}">
      <dgm:prSet/>
      <dgm:spPr/>
      <dgm:t>
        <a:bodyPr/>
        <a:lstStyle/>
        <a:p>
          <a:endParaRPr lang="en-US"/>
        </a:p>
      </dgm:t>
    </dgm:pt>
    <dgm:pt modelId="{75426DF4-D57B-4CC6-A7B8-91018176F0A7}" type="sibTrans" cxnId="{C99100EF-7010-40FA-B450-7B5D6D1BF0F5}">
      <dgm:prSet/>
      <dgm:spPr/>
      <dgm:t>
        <a:bodyPr/>
        <a:lstStyle/>
        <a:p>
          <a:endParaRPr lang="en-US"/>
        </a:p>
      </dgm:t>
    </dgm:pt>
    <dgm:pt modelId="{D5A3AE13-15FC-4801-91A7-91E33BF22BAE}">
      <dgm:prSet/>
      <dgm:spPr/>
      <dgm:t>
        <a:bodyPr/>
        <a:lstStyle/>
        <a:p>
          <a:r>
            <a:rPr lang="en-AU"/>
            <a:t>Phishing</a:t>
          </a:r>
          <a:endParaRPr lang="en-US"/>
        </a:p>
      </dgm:t>
    </dgm:pt>
    <dgm:pt modelId="{D61EA412-227D-426B-9DC4-982183B871CB}" type="parTrans" cxnId="{DAFFC14E-DA79-4CC9-8CD2-C42E318DD67A}">
      <dgm:prSet/>
      <dgm:spPr/>
      <dgm:t>
        <a:bodyPr/>
        <a:lstStyle/>
        <a:p>
          <a:endParaRPr lang="en-US"/>
        </a:p>
      </dgm:t>
    </dgm:pt>
    <dgm:pt modelId="{29CEF685-BB5C-4F10-90B5-FE1130DB5F1A}" type="sibTrans" cxnId="{DAFFC14E-DA79-4CC9-8CD2-C42E318DD67A}">
      <dgm:prSet/>
      <dgm:spPr/>
      <dgm:t>
        <a:bodyPr/>
        <a:lstStyle/>
        <a:p>
          <a:endParaRPr lang="en-US"/>
        </a:p>
      </dgm:t>
    </dgm:pt>
    <dgm:pt modelId="{00CC03D9-44B3-4DDE-BC8F-D076D7526D26}" type="pres">
      <dgm:prSet presAssocID="{A5A26B7B-F01D-4074-9AB9-85F475D7EA00}" presName="root" presStyleCnt="0">
        <dgm:presLayoutVars>
          <dgm:dir/>
          <dgm:resizeHandles val="exact"/>
        </dgm:presLayoutVars>
      </dgm:prSet>
      <dgm:spPr/>
    </dgm:pt>
    <dgm:pt modelId="{6F82A91E-6DCE-46E7-8A81-573F5B08E915}" type="pres">
      <dgm:prSet presAssocID="{A5A26B7B-F01D-4074-9AB9-85F475D7EA00}" presName="container" presStyleCnt="0">
        <dgm:presLayoutVars>
          <dgm:dir/>
          <dgm:resizeHandles val="exact"/>
        </dgm:presLayoutVars>
      </dgm:prSet>
      <dgm:spPr/>
    </dgm:pt>
    <dgm:pt modelId="{0A8AEA24-CF83-4406-BEC0-8EBCB554BD7C}" type="pres">
      <dgm:prSet presAssocID="{2F708CDC-9506-410C-BE2C-F87B4CC931E8}" presName="compNode" presStyleCnt="0"/>
      <dgm:spPr/>
    </dgm:pt>
    <dgm:pt modelId="{56F42B45-1B3B-4936-A058-CBD28C90EE94}" type="pres">
      <dgm:prSet presAssocID="{2F708CDC-9506-410C-BE2C-F87B4CC931E8}" presName="iconBgRect" presStyleLbl="bgShp" presStyleIdx="0" presStyleCnt="5"/>
      <dgm:spPr/>
    </dgm:pt>
    <dgm:pt modelId="{8E8686E5-4189-4401-95DF-B63F891F3FA7}" type="pres">
      <dgm:prSet presAssocID="{2F708CDC-9506-410C-BE2C-F87B4CC931E8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BDB9447D-6AAF-4C89-B91C-F63C4BFA7345}" type="pres">
      <dgm:prSet presAssocID="{2F708CDC-9506-410C-BE2C-F87B4CC931E8}" presName="spaceRect" presStyleCnt="0"/>
      <dgm:spPr/>
    </dgm:pt>
    <dgm:pt modelId="{52B45813-8AD0-490E-8D7D-4FCDA626D71C}" type="pres">
      <dgm:prSet presAssocID="{2F708CDC-9506-410C-BE2C-F87B4CC931E8}" presName="textRect" presStyleLbl="revTx" presStyleIdx="0" presStyleCnt="5">
        <dgm:presLayoutVars>
          <dgm:chMax val="1"/>
          <dgm:chPref val="1"/>
        </dgm:presLayoutVars>
      </dgm:prSet>
      <dgm:spPr/>
    </dgm:pt>
    <dgm:pt modelId="{79BBAAD8-709E-461C-8D53-3CB8A52024BD}" type="pres">
      <dgm:prSet presAssocID="{9660F6C3-13C8-43F7-8161-C640004F8545}" presName="sibTrans" presStyleLbl="sibTrans2D1" presStyleIdx="0" presStyleCnt="0"/>
      <dgm:spPr/>
    </dgm:pt>
    <dgm:pt modelId="{BCFD9B28-D32F-4F60-AA28-7FC0489F3EEA}" type="pres">
      <dgm:prSet presAssocID="{D2845614-62EA-469E-ABA5-171CBFF8540F}" presName="compNode" presStyleCnt="0"/>
      <dgm:spPr/>
    </dgm:pt>
    <dgm:pt modelId="{1C106328-4B5E-4EED-B88C-CC95A35A2688}" type="pres">
      <dgm:prSet presAssocID="{D2845614-62EA-469E-ABA5-171CBFF8540F}" presName="iconBgRect" presStyleLbl="bgShp" presStyleIdx="1" presStyleCnt="5"/>
      <dgm:spPr/>
    </dgm:pt>
    <dgm:pt modelId="{64AC9D1F-F775-443A-95C3-3E32C69C0D43}" type="pres">
      <dgm:prSet presAssocID="{D2845614-62EA-469E-ABA5-171CBFF8540F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0AA09335-88D6-4DC7-9FED-4B9F19847CED}" type="pres">
      <dgm:prSet presAssocID="{D2845614-62EA-469E-ABA5-171CBFF8540F}" presName="spaceRect" presStyleCnt="0"/>
      <dgm:spPr/>
    </dgm:pt>
    <dgm:pt modelId="{C7171587-FB90-47D6-A6FA-FD0DCED3EED1}" type="pres">
      <dgm:prSet presAssocID="{D2845614-62EA-469E-ABA5-171CBFF8540F}" presName="textRect" presStyleLbl="revTx" presStyleIdx="1" presStyleCnt="5">
        <dgm:presLayoutVars>
          <dgm:chMax val="1"/>
          <dgm:chPref val="1"/>
        </dgm:presLayoutVars>
      </dgm:prSet>
      <dgm:spPr/>
    </dgm:pt>
    <dgm:pt modelId="{B9A2BD25-5ABB-4804-A5A2-31309C423D5C}" type="pres">
      <dgm:prSet presAssocID="{12BD381D-3A96-4860-93D1-C9EED70736D3}" presName="sibTrans" presStyleLbl="sibTrans2D1" presStyleIdx="0" presStyleCnt="0"/>
      <dgm:spPr/>
    </dgm:pt>
    <dgm:pt modelId="{F96C12B9-6EC6-4B80-AADA-4BF13A0F9FAA}" type="pres">
      <dgm:prSet presAssocID="{BB2197B0-1BE9-4753-9107-727DCD305C55}" presName="compNode" presStyleCnt="0"/>
      <dgm:spPr/>
    </dgm:pt>
    <dgm:pt modelId="{61B92F47-6EAA-400B-8CB1-659C5EC63ECA}" type="pres">
      <dgm:prSet presAssocID="{BB2197B0-1BE9-4753-9107-727DCD305C55}" presName="iconBgRect" presStyleLbl="bgShp" presStyleIdx="2" presStyleCnt="5"/>
      <dgm:spPr/>
    </dgm:pt>
    <dgm:pt modelId="{8300F170-C60C-448A-98F1-FFA497005031}" type="pres">
      <dgm:prSet presAssocID="{BB2197B0-1BE9-4753-9107-727DCD305C55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etle"/>
        </a:ext>
      </dgm:extLst>
    </dgm:pt>
    <dgm:pt modelId="{779B5D56-06CF-459B-AC54-E5289965BE5C}" type="pres">
      <dgm:prSet presAssocID="{BB2197B0-1BE9-4753-9107-727DCD305C55}" presName="spaceRect" presStyleCnt="0"/>
      <dgm:spPr/>
    </dgm:pt>
    <dgm:pt modelId="{8A22078B-1E45-4DEB-9545-041FAE46B0C6}" type="pres">
      <dgm:prSet presAssocID="{BB2197B0-1BE9-4753-9107-727DCD305C55}" presName="textRect" presStyleLbl="revTx" presStyleIdx="2" presStyleCnt="5">
        <dgm:presLayoutVars>
          <dgm:chMax val="1"/>
          <dgm:chPref val="1"/>
        </dgm:presLayoutVars>
      </dgm:prSet>
      <dgm:spPr/>
    </dgm:pt>
    <dgm:pt modelId="{6F3DD653-0433-4822-9762-1025C1DC53B5}" type="pres">
      <dgm:prSet presAssocID="{95048CE1-299A-4035-9F2E-9A56FEAFACB7}" presName="sibTrans" presStyleLbl="sibTrans2D1" presStyleIdx="0" presStyleCnt="0"/>
      <dgm:spPr/>
    </dgm:pt>
    <dgm:pt modelId="{B16CFBC7-2E8F-4C1B-A60F-488DE1DE35C2}" type="pres">
      <dgm:prSet presAssocID="{D64C26F0-417E-4249-991D-C2C49ADC336C}" presName="compNode" presStyleCnt="0"/>
      <dgm:spPr/>
    </dgm:pt>
    <dgm:pt modelId="{7C7E1026-C8D4-4D5B-90AD-7EEB64F0BAAE}" type="pres">
      <dgm:prSet presAssocID="{D64C26F0-417E-4249-991D-C2C49ADC336C}" presName="iconBgRect" presStyleLbl="bgShp" presStyleIdx="3" presStyleCnt="5"/>
      <dgm:spPr/>
    </dgm:pt>
    <dgm:pt modelId="{17BF9DBC-DD67-4FA0-88AB-27B0DE71FD9A}" type="pres">
      <dgm:prSet presAssocID="{D64C26F0-417E-4249-991D-C2C49ADC336C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1D5468C-71E1-42A6-BAB7-367F38C45B0F}" type="pres">
      <dgm:prSet presAssocID="{D64C26F0-417E-4249-991D-C2C49ADC336C}" presName="spaceRect" presStyleCnt="0"/>
      <dgm:spPr/>
    </dgm:pt>
    <dgm:pt modelId="{9818D3C0-BDEE-4C14-ACC7-C972B51CAEA3}" type="pres">
      <dgm:prSet presAssocID="{D64C26F0-417E-4249-991D-C2C49ADC336C}" presName="textRect" presStyleLbl="revTx" presStyleIdx="3" presStyleCnt="5">
        <dgm:presLayoutVars>
          <dgm:chMax val="1"/>
          <dgm:chPref val="1"/>
        </dgm:presLayoutVars>
      </dgm:prSet>
      <dgm:spPr/>
    </dgm:pt>
    <dgm:pt modelId="{B6D91677-D11D-4CF5-AA73-099D9AD0D6C4}" type="pres">
      <dgm:prSet presAssocID="{75426DF4-D57B-4CC6-A7B8-91018176F0A7}" presName="sibTrans" presStyleLbl="sibTrans2D1" presStyleIdx="0" presStyleCnt="0"/>
      <dgm:spPr/>
    </dgm:pt>
    <dgm:pt modelId="{67842E12-77D6-493E-AF1C-1B518CED5D2D}" type="pres">
      <dgm:prSet presAssocID="{D5A3AE13-15FC-4801-91A7-91E33BF22BAE}" presName="compNode" presStyleCnt="0"/>
      <dgm:spPr/>
    </dgm:pt>
    <dgm:pt modelId="{6BCEFF5C-FFDC-4446-A0AB-CBAD8EC8A1E1}" type="pres">
      <dgm:prSet presAssocID="{D5A3AE13-15FC-4801-91A7-91E33BF22BAE}" presName="iconBgRect" presStyleLbl="bgShp" presStyleIdx="4" presStyleCnt="5"/>
      <dgm:spPr/>
    </dgm:pt>
    <dgm:pt modelId="{97DC3F31-90BE-4FD5-81DA-5A630F4D4294}" type="pres">
      <dgm:prSet presAssocID="{D5A3AE13-15FC-4801-91A7-91E33BF22BAE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shing"/>
        </a:ext>
      </dgm:extLst>
    </dgm:pt>
    <dgm:pt modelId="{E35FCBED-0947-45B6-BFC3-2B5BEF81475C}" type="pres">
      <dgm:prSet presAssocID="{D5A3AE13-15FC-4801-91A7-91E33BF22BAE}" presName="spaceRect" presStyleCnt="0"/>
      <dgm:spPr/>
    </dgm:pt>
    <dgm:pt modelId="{D01E9F3A-B164-4E3C-AEEE-F1D7DA762889}" type="pres">
      <dgm:prSet presAssocID="{D5A3AE13-15FC-4801-91A7-91E33BF22BAE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A455970B-820E-469B-A186-2084964F780D}" srcId="{A5A26B7B-F01D-4074-9AB9-85F475D7EA00}" destId="{BB2197B0-1BE9-4753-9107-727DCD305C55}" srcOrd="2" destOrd="0" parTransId="{003083BA-6BEE-40E3-9CF6-1702BD8A8910}" sibTransId="{95048CE1-299A-4035-9F2E-9A56FEAFACB7}"/>
    <dgm:cxn modelId="{75D62F10-3D00-44AA-9B52-37EC056D245C}" type="presOf" srcId="{9660F6C3-13C8-43F7-8161-C640004F8545}" destId="{79BBAAD8-709E-461C-8D53-3CB8A52024BD}" srcOrd="0" destOrd="0" presId="urn:microsoft.com/office/officeart/2018/2/layout/IconCircleList"/>
    <dgm:cxn modelId="{6764891C-AF51-4EF6-9E76-303A8D323615}" type="presOf" srcId="{D2845614-62EA-469E-ABA5-171CBFF8540F}" destId="{C7171587-FB90-47D6-A6FA-FD0DCED3EED1}" srcOrd="0" destOrd="0" presId="urn:microsoft.com/office/officeart/2018/2/layout/IconCircleList"/>
    <dgm:cxn modelId="{33B43A28-4D2B-40FE-8430-5D0EDD58FA90}" type="presOf" srcId="{75426DF4-D57B-4CC6-A7B8-91018176F0A7}" destId="{B6D91677-D11D-4CF5-AA73-099D9AD0D6C4}" srcOrd="0" destOrd="0" presId="urn:microsoft.com/office/officeart/2018/2/layout/IconCircleList"/>
    <dgm:cxn modelId="{CBBD465E-A144-4C21-ADA0-7D48E3CEFD5C}" type="presOf" srcId="{95048CE1-299A-4035-9F2E-9A56FEAFACB7}" destId="{6F3DD653-0433-4822-9762-1025C1DC53B5}" srcOrd="0" destOrd="0" presId="urn:microsoft.com/office/officeart/2018/2/layout/IconCircleList"/>
    <dgm:cxn modelId="{E5D19741-E28F-4D78-B54E-734DC9A0F2F5}" type="presOf" srcId="{D64C26F0-417E-4249-991D-C2C49ADC336C}" destId="{9818D3C0-BDEE-4C14-ACC7-C972B51CAEA3}" srcOrd="0" destOrd="0" presId="urn:microsoft.com/office/officeart/2018/2/layout/IconCircleList"/>
    <dgm:cxn modelId="{DAFFC14E-DA79-4CC9-8CD2-C42E318DD67A}" srcId="{A5A26B7B-F01D-4074-9AB9-85F475D7EA00}" destId="{D5A3AE13-15FC-4801-91A7-91E33BF22BAE}" srcOrd="4" destOrd="0" parTransId="{D61EA412-227D-426B-9DC4-982183B871CB}" sibTransId="{29CEF685-BB5C-4F10-90B5-FE1130DB5F1A}"/>
    <dgm:cxn modelId="{773C535A-D61E-4A06-9E89-1D4DA4566B59}" type="presOf" srcId="{2F708CDC-9506-410C-BE2C-F87B4CC931E8}" destId="{52B45813-8AD0-490E-8D7D-4FCDA626D71C}" srcOrd="0" destOrd="0" presId="urn:microsoft.com/office/officeart/2018/2/layout/IconCircleList"/>
    <dgm:cxn modelId="{71A3E9A2-1946-447B-88EB-85E423590A7C}" type="presOf" srcId="{D5A3AE13-15FC-4801-91A7-91E33BF22BAE}" destId="{D01E9F3A-B164-4E3C-AEEE-F1D7DA762889}" srcOrd="0" destOrd="0" presId="urn:microsoft.com/office/officeart/2018/2/layout/IconCircleList"/>
    <dgm:cxn modelId="{DA674FAC-9D2E-4793-9844-757693AB5508}" type="presOf" srcId="{A5A26B7B-F01D-4074-9AB9-85F475D7EA00}" destId="{00CC03D9-44B3-4DDE-BC8F-D076D7526D26}" srcOrd="0" destOrd="0" presId="urn:microsoft.com/office/officeart/2018/2/layout/IconCircleList"/>
    <dgm:cxn modelId="{63A00CCF-08F4-4765-9133-F05187AAC071}" type="presOf" srcId="{12BD381D-3A96-4860-93D1-C9EED70736D3}" destId="{B9A2BD25-5ABB-4804-A5A2-31309C423D5C}" srcOrd="0" destOrd="0" presId="urn:microsoft.com/office/officeart/2018/2/layout/IconCircleList"/>
    <dgm:cxn modelId="{9EF3FED0-15E1-41A0-8CC9-2986B352757C}" type="presOf" srcId="{BB2197B0-1BE9-4753-9107-727DCD305C55}" destId="{8A22078B-1E45-4DEB-9545-041FAE46B0C6}" srcOrd="0" destOrd="0" presId="urn:microsoft.com/office/officeart/2018/2/layout/IconCircleList"/>
    <dgm:cxn modelId="{1F5429E1-B1B2-4F4A-BB79-544C05E7CBB1}" srcId="{A5A26B7B-F01D-4074-9AB9-85F475D7EA00}" destId="{D2845614-62EA-469E-ABA5-171CBFF8540F}" srcOrd="1" destOrd="0" parTransId="{E36E99C7-EDBD-471E-B595-C42371F2272C}" sibTransId="{12BD381D-3A96-4860-93D1-C9EED70736D3}"/>
    <dgm:cxn modelId="{C99100EF-7010-40FA-B450-7B5D6D1BF0F5}" srcId="{A5A26B7B-F01D-4074-9AB9-85F475D7EA00}" destId="{D64C26F0-417E-4249-991D-C2C49ADC336C}" srcOrd="3" destOrd="0" parTransId="{4064069C-B96E-4D3E-A3DD-16636953F706}" sibTransId="{75426DF4-D57B-4CC6-A7B8-91018176F0A7}"/>
    <dgm:cxn modelId="{09CC9BFA-AC36-4346-96E5-D807ABDD0153}" srcId="{A5A26B7B-F01D-4074-9AB9-85F475D7EA00}" destId="{2F708CDC-9506-410C-BE2C-F87B4CC931E8}" srcOrd="0" destOrd="0" parTransId="{E6B859B4-EDEE-439F-9853-7AFB2878E8F8}" sibTransId="{9660F6C3-13C8-43F7-8161-C640004F8545}"/>
    <dgm:cxn modelId="{6AA005ED-5C5A-4A29-98D7-FDEF20AE7DF1}" type="presParOf" srcId="{00CC03D9-44B3-4DDE-BC8F-D076D7526D26}" destId="{6F82A91E-6DCE-46E7-8A81-573F5B08E915}" srcOrd="0" destOrd="0" presId="urn:microsoft.com/office/officeart/2018/2/layout/IconCircleList"/>
    <dgm:cxn modelId="{EF5A0EB0-57ED-4A28-9CDA-825046F84C35}" type="presParOf" srcId="{6F82A91E-6DCE-46E7-8A81-573F5B08E915}" destId="{0A8AEA24-CF83-4406-BEC0-8EBCB554BD7C}" srcOrd="0" destOrd="0" presId="urn:microsoft.com/office/officeart/2018/2/layout/IconCircleList"/>
    <dgm:cxn modelId="{786AAE6D-79D3-4784-85E0-3CFC48116860}" type="presParOf" srcId="{0A8AEA24-CF83-4406-BEC0-8EBCB554BD7C}" destId="{56F42B45-1B3B-4936-A058-CBD28C90EE94}" srcOrd="0" destOrd="0" presId="urn:microsoft.com/office/officeart/2018/2/layout/IconCircleList"/>
    <dgm:cxn modelId="{C0638068-2AA5-4284-87B0-87814CE9B1FB}" type="presParOf" srcId="{0A8AEA24-CF83-4406-BEC0-8EBCB554BD7C}" destId="{8E8686E5-4189-4401-95DF-B63F891F3FA7}" srcOrd="1" destOrd="0" presId="urn:microsoft.com/office/officeart/2018/2/layout/IconCircleList"/>
    <dgm:cxn modelId="{0B8B7C32-0F26-4B26-902E-1D67F6FEBF7E}" type="presParOf" srcId="{0A8AEA24-CF83-4406-BEC0-8EBCB554BD7C}" destId="{BDB9447D-6AAF-4C89-B91C-F63C4BFA7345}" srcOrd="2" destOrd="0" presId="urn:microsoft.com/office/officeart/2018/2/layout/IconCircleList"/>
    <dgm:cxn modelId="{10AEEFE0-1FDD-4484-8E55-3C8F13B5664E}" type="presParOf" srcId="{0A8AEA24-CF83-4406-BEC0-8EBCB554BD7C}" destId="{52B45813-8AD0-490E-8D7D-4FCDA626D71C}" srcOrd="3" destOrd="0" presId="urn:microsoft.com/office/officeart/2018/2/layout/IconCircleList"/>
    <dgm:cxn modelId="{16DCE7D9-03FE-431F-AF7A-7C9B42EA5C2E}" type="presParOf" srcId="{6F82A91E-6DCE-46E7-8A81-573F5B08E915}" destId="{79BBAAD8-709E-461C-8D53-3CB8A52024BD}" srcOrd="1" destOrd="0" presId="urn:microsoft.com/office/officeart/2018/2/layout/IconCircleList"/>
    <dgm:cxn modelId="{24A3F263-93DF-461E-A894-E19E4C50C67E}" type="presParOf" srcId="{6F82A91E-6DCE-46E7-8A81-573F5B08E915}" destId="{BCFD9B28-D32F-4F60-AA28-7FC0489F3EEA}" srcOrd="2" destOrd="0" presId="urn:microsoft.com/office/officeart/2018/2/layout/IconCircleList"/>
    <dgm:cxn modelId="{C5F53257-29A3-4AAD-86C6-82FABB1CD3BF}" type="presParOf" srcId="{BCFD9B28-D32F-4F60-AA28-7FC0489F3EEA}" destId="{1C106328-4B5E-4EED-B88C-CC95A35A2688}" srcOrd="0" destOrd="0" presId="urn:microsoft.com/office/officeart/2018/2/layout/IconCircleList"/>
    <dgm:cxn modelId="{8B85DE36-1BDA-44F7-A882-AD39E725DAA5}" type="presParOf" srcId="{BCFD9B28-D32F-4F60-AA28-7FC0489F3EEA}" destId="{64AC9D1F-F775-443A-95C3-3E32C69C0D43}" srcOrd="1" destOrd="0" presId="urn:microsoft.com/office/officeart/2018/2/layout/IconCircleList"/>
    <dgm:cxn modelId="{B38887D8-D2DF-44AC-9952-D890AEBE4C60}" type="presParOf" srcId="{BCFD9B28-D32F-4F60-AA28-7FC0489F3EEA}" destId="{0AA09335-88D6-4DC7-9FED-4B9F19847CED}" srcOrd="2" destOrd="0" presId="urn:microsoft.com/office/officeart/2018/2/layout/IconCircleList"/>
    <dgm:cxn modelId="{516ADA01-1A8B-4B48-8388-EA449D2CA40B}" type="presParOf" srcId="{BCFD9B28-D32F-4F60-AA28-7FC0489F3EEA}" destId="{C7171587-FB90-47D6-A6FA-FD0DCED3EED1}" srcOrd="3" destOrd="0" presId="urn:microsoft.com/office/officeart/2018/2/layout/IconCircleList"/>
    <dgm:cxn modelId="{822F13BE-6503-4A1A-B63A-1DFDF34CD06C}" type="presParOf" srcId="{6F82A91E-6DCE-46E7-8A81-573F5B08E915}" destId="{B9A2BD25-5ABB-4804-A5A2-31309C423D5C}" srcOrd="3" destOrd="0" presId="urn:microsoft.com/office/officeart/2018/2/layout/IconCircleList"/>
    <dgm:cxn modelId="{FCA8C1B4-F86D-48EA-B6AA-02F1A1C07C3F}" type="presParOf" srcId="{6F82A91E-6DCE-46E7-8A81-573F5B08E915}" destId="{F96C12B9-6EC6-4B80-AADA-4BF13A0F9FAA}" srcOrd="4" destOrd="0" presId="urn:microsoft.com/office/officeart/2018/2/layout/IconCircleList"/>
    <dgm:cxn modelId="{F45E7FE8-9491-40EE-9197-7F4BF56CCE6F}" type="presParOf" srcId="{F96C12B9-6EC6-4B80-AADA-4BF13A0F9FAA}" destId="{61B92F47-6EAA-400B-8CB1-659C5EC63ECA}" srcOrd="0" destOrd="0" presId="urn:microsoft.com/office/officeart/2018/2/layout/IconCircleList"/>
    <dgm:cxn modelId="{75100FAF-E437-4F4A-BEEA-50DFD548544A}" type="presParOf" srcId="{F96C12B9-6EC6-4B80-AADA-4BF13A0F9FAA}" destId="{8300F170-C60C-448A-98F1-FFA497005031}" srcOrd="1" destOrd="0" presId="urn:microsoft.com/office/officeart/2018/2/layout/IconCircleList"/>
    <dgm:cxn modelId="{34CF0797-7303-484F-BE41-2ED47084322C}" type="presParOf" srcId="{F96C12B9-6EC6-4B80-AADA-4BF13A0F9FAA}" destId="{779B5D56-06CF-459B-AC54-E5289965BE5C}" srcOrd="2" destOrd="0" presId="urn:microsoft.com/office/officeart/2018/2/layout/IconCircleList"/>
    <dgm:cxn modelId="{1BFD09E1-3AC1-4ACB-8EFA-8E90219B5DA9}" type="presParOf" srcId="{F96C12B9-6EC6-4B80-AADA-4BF13A0F9FAA}" destId="{8A22078B-1E45-4DEB-9545-041FAE46B0C6}" srcOrd="3" destOrd="0" presId="urn:microsoft.com/office/officeart/2018/2/layout/IconCircleList"/>
    <dgm:cxn modelId="{B1B8C133-CD4B-41E4-AD92-3090E8679486}" type="presParOf" srcId="{6F82A91E-6DCE-46E7-8A81-573F5B08E915}" destId="{6F3DD653-0433-4822-9762-1025C1DC53B5}" srcOrd="5" destOrd="0" presId="urn:microsoft.com/office/officeart/2018/2/layout/IconCircleList"/>
    <dgm:cxn modelId="{DDACABF2-0B1D-4039-8D1D-3B6BF63D4B2B}" type="presParOf" srcId="{6F82A91E-6DCE-46E7-8A81-573F5B08E915}" destId="{B16CFBC7-2E8F-4C1B-A60F-488DE1DE35C2}" srcOrd="6" destOrd="0" presId="urn:microsoft.com/office/officeart/2018/2/layout/IconCircleList"/>
    <dgm:cxn modelId="{4829B219-E57B-4735-A51B-FBEC613C289F}" type="presParOf" srcId="{B16CFBC7-2E8F-4C1B-A60F-488DE1DE35C2}" destId="{7C7E1026-C8D4-4D5B-90AD-7EEB64F0BAAE}" srcOrd="0" destOrd="0" presId="urn:microsoft.com/office/officeart/2018/2/layout/IconCircleList"/>
    <dgm:cxn modelId="{C175AC0C-CCC3-4CBF-82D1-901E25BCEC9E}" type="presParOf" srcId="{B16CFBC7-2E8F-4C1B-A60F-488DE1DE35C2}" destId="{17BF9DBC-DD67-4FA0-88AB-27B0DE71FD9A}" srcOrd="1" destOrd="0" presId="urn:microsoft.com/office/officeart/2018/2/layout/IconCircleList"/>
    <dgm:cxn modelId="{575144A7-ACF5-44D6-9B0C-38EA3E4FB276}" type="presParOf" srcId="{B16CFBC7-2E8F-4C1B-A60F-488DE1DE35C2}" destId="{51D5468C-71E1-42A6-BAB7-367F38C45B0F}" srcOrd="2" destOrd="0" presId="urn:microsoft.com/office/officeart/2018/2/layout/IconCircleList"/>
    <dgm:cxn modelId="{840B5874-50E2-4DAE-9D52-79F060183CC2}" type="presParOf" srcId="{B16CFBC7-2E8F-4C1B-A60F-488DE1DE35C2}" destId="{9818D3C0-BDEE-4C14-ACC7-C972B51CAEA3}" srcOrd="3" destOrd="0" presId="urn:microsoft.com/office/officeart/2018/2/layout/IconCircleList"/>
    <dgm:cxn modelId="{DF0FA470-0380-4705-A2CD-251E29EBF0BA}" type="presParOf" srcId="{6F82A91E-6DCE-46E7-8A81-573F5B08E915}" destId="{B6D91677-D11D-4CF5-AA73-099D9AD0D6C4}" srcOrd="7" destOrd="0" presId="urn:microsoft.com/office/officeart/2018/2/layout/IconCircleList"/>
    <dgm:cxn modelId="{11F5606B-4EBC-44C4-AB12-0C59E1959139}" type="presParOf" srcId="{6F82A91E-6DCE-46E7-8A81-573F5B08E915}" destId="{67842E12-77D6-493E-AF1C-1B518CED5D2D}" srcOrd="8" destOrd="0" presId="urn:microsoft.com/office/officeart/2018/2/layout/IconCircleList"/>
    <dgm:cxn modelId="{398B76D7-3D9A-4BA5-A8C5-812A10FBF696}" type="presParOf" srcId="{67842E12-77D6-493E-AF1C-1B518CED5D2D}" destId="{6BCEFF5C-FFDC-4446-A0AB-CBAD8EC8A1E1}" srcOrd="0" destOrd="0" presId="urn:microsoft.com/office/officeart/2018/2/layout/IconCircleList"/>
    <dgm:cxn modelId="{51E23247-9E1B-4014-8AE0-572410DB9B91}" type="presParOf" srcId="{67842E12-77D6-493E-AF1C-1B518CED5D2D}" destId="{97DC3F31-90BE-4FD5-81DA-5A630F4D4294}" srcOrd="1" destOrd="0" presId="urn:microsoft.com/office/officeart/2018/2/layout/IconCircleList"/>
    <dgm:cxn modelId="{7E76B792-8CAD-4750-A735-7E5ADF99750D}" type="presParOf" srcId="{67842E12-77D6-493E-AF1C-1B518CED5D2D}" destId="{E35FCBED-0947-45B6-BFC3-2B5BEF81475C}" srcOrd="2" destOrd="0" presId="urn:microsoft.com/office/officeart/2018/2/layout/IconCircleList"/>
    <dgm:cxn modelId="{9EFD328C-21A9-43C1-8637-60260909EB62}" type="presParOf" srcId="{67842E12-77D6-493E-AF1C-1B518CED5D2D}" destId="{D01E9F3A-B164-4E3C-AEEE-F1D7DA762889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099384-47FF-462E-BAEA-620F13805078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E25A1DA3-73B1-4CA6-8B91-0C0A1F9281C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AU"/>
            <a:t>How many passwords could I get in a few seconds?</a:t>
          </a:r>
          <a:endParaRPr lang="en-US"/>
        </a:p>
      </dgm:t>
    </dgm:pt>
    <dgm:pt modelId="{E2A1E333-D854-4244-807D-EFD15DCB58B2}" type="parTrans" cxnId="{BA2AAA4B-3CDE-422F-BE1C-E6DDA349AEB0}">
      <dgm:prSet/>
      <dgm:spPr/>
      <dgm:t>
        <a:bodyPr/>
        <a:lstStyle/>
        <a:p>
          <a:endParaRPr lang="en-US"/>
        </a:p>
      </dgm:t>
    </dgm:pt>
    <dgm:pt modelId="{5305A1BD-AC39-400C-ADC0-6F58B25515EC}" type="sibTrans" cxnId="{BA2AAA4B-3CDE-422F-BE1C-E6DDA349AEB0}">
      <dgm:prSet/>
      <dgm:spPr/>
      <dgm:t>
        <a:bodyPr/>
        <a:lstStyle/>
        <a:p>
          <a:endParaRPr lang="en-US"/>
        </a:p>
      </dgm:t>
    </dgm:pt>
    <dgm:pt modelId="{593B87F0-CFA4-4FEC-81BC-9CA570C27F8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AU"/>
            <a:t>How many passwords could I get in a few days?</a:t>
          </a:r>
          <a:endParaRPr lang="en-US"/>
        </a:p>
      </dgm:t>
    </dgm:pt>
    <dgm:pt modelId="{6EC00B0D-840A-4255-8FB3-6EED8CDBB302}" type="parTrans" cxnId="{75DF63DE-8A04-4F0F-B4AF-93CFA80B1B02}">
      <dgm:prSet/>
      <dgm:spPr/>
      <dgm:t>
        <a:bodyPr/>
        <a:lstStyle/>
        <a:p>
          <a:endParaRPr lang="en-US"/>
        </a:p>
      </dgm:t>
    </dgm:pt>
    <dgm:pt modelId="{63C0B941-A34E-4B34-8EB5-785DC9727E22}" type="sibTrans" cxnId="{75DF63DE-8A04-4F0F-B4AF-93CFA80B1B02}">
      <dgm:prSet/>
      <dgm:spPr/>
      <dgm:t>
        <a:bodyPr/>
        <a:lstStyle/>
        <a:p>
          <a:endParaRPr lang="en-US"/>
        </a:p>
      </dgm:t>
    </dgm:pt>
    <dgm:pt modelId="{4AED5B79-BFF5-41E6-A8C0-0DCB798E15D0}" type="pres">
      <dgm:prSet presAssocID="{9B099384-47FF-462E-BAEA-620F13805078}" presName="root" presStyleCnt="0">
        <dgm:presLayoutVars>
          <dgm:dir/>
          <dgm:resizeHandles val="exact"/>
        </dgm:presLayoutVars>
      </dgm:prSet>
      <dgm:spPr/>
    </dgm:pt>
    <dgm:pt modelId="{06F3744D-3E18-4D50-8800-CC356931B418}" type="pres">
      <dgm:prSet presAssocID="{E25A1DA3-73B1-4CA6-8B91-0C0A1F9281CA}" presName="compNode" presStyleCnt="0"/>
      <dgm:spPr/>
    </dgm:pt>
    <dgm:pt modelId="{D0C16F44-DCA1-4AB9-92AB-70B087382412}" type="pres">
      <dgm:prSet presAssocID="{E25A1DA3-73B1-4CA6-8B91-0C0A1F9281CA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388EBF2C-47C6-4CE1-93AB-F81DE3262036}" type="pres">
      <dgm:prSet presAssocID="{E25A1DA3-73B1-4CA6-8B91-0C0A1F9281C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C2952FCA-5B6E-47AA-8207-6853494AF837}" type="pres">
      <dgm:prSet presAssocID="{E25A1DA3-73B1-4CA6-8B91-0C0A1F9281CA}" presName="spaceRect" presStyleCnt="0"/>
      <dgm:spPr/>
    </dgm:pt>
    <dgm:pt modelId="{DE4387D2-3758-4B84-A4E3-ED81AE82A01D}" type="pres">
      <dgm:prSet presAssocID="{E25A1DA3-73B1-4CA6-8B91-0C0A1F9281CA}" presName="textRect" presStyleLbl="revTx" presStyleIdx="0" presStyleCnt="2">
        <dgm:presLayoutVars>
          <dgm:chMax val="1"/>
          <dgm:chPref val="1"/>
        </dgm:presLayoutVars>
      </dgm:prSet>
      <dgm:spPr/>
    </dgm:pt>
    <dgm:pt modelId="{8B516064-B14C-49A2-A4A0-8FFFDBD99005}" type="pres">
      <dgm:prSet presAssocID="{5305A1BD-AC39-400C-ADC0-6F58B25515EC}" presName="sibTrans" presStyleCnt="0"/>
      <dgm:spPr/>
    </dgm:pt>
    <dgm:pt modelId="{588A8D5E-1447-46D6-93EE-9B5180C000FE}" type="pres">
      <dgm:prSet presAssocID="{593B87F0-CFA4-4FEC-81BC-9CA570C27F8E}" presName="compNode" presStyleCnt="0"/>
      <dgm:spPr/>
    </dgm:pt>
    <dgm:pt modelId="{AACA91F4-2D62-4444-9C58-DC9634E03524}" type="pres">
      <dgm:prSet presAssocID="{593B87F0-CFA4-4FEC-81BC-9CA570C27F8E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6DE21405-22BE-4CF5-89C7-F05AE022106D}" type="pres">
      <dgm:prSet presAssocID="{593B87F0-CFA4-4FEC-81BC-9CA570C27F8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ning"/>
        </a:ext>
      </dgm:extLst>
    </dgm:pt>
    <dgm:pt modelId="{7C0961E7-0619-46A0-AB2D-008ED2527084}" type="pres">
      <dgm:prSet presAssocID="{593B87F0-CFA4-4FEC-81BC-9CA570C27F8E}" presName="spaceRect" presStyleCnt="0"/>
      <dgm:spPr/>
    </dgm:pt>
    <dgm:pt modelId="{48157BA5-E788-462E-8FFE-BB54A709B8C9}" type="pres">
      <dgm:prSet presAssocID="{593B87F0-CFA4-4FEC-81BC-9CA570C27F8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00E9CF49-0339-4420-B493-FECDD6B0B553}" type="presOf" srcId="{E25A1DA3-73B1-4CA6-8B91-0C0A1F9281CA}" destId="{DE4387D2-3758-4B84-A4E3-ED81AE82A01D}" srcOrd="0" destOrd="0" presId="urn:microsoft.com/office/officeart/2018/5/layout/IconLeafLabelList"/>
    <dgm:cxn modelId="{BA2AAA4B-3CDE-422F-BE1C-E6DDA349AEB0}" srcId="{9B099384-47FF-462E-BAEA-620F13805078}" destId="{E25A1DA3-73B1-4CA6-8B91-0C0A1F9281CA}" srcOrd="0" destOrd="0" parTransId="{E2A1E333-D854-4244-807D-EFD15DCB58B2}" sibTransId="{5305A1BD-AC39-400C-ADC0-6F58B25515EC}"/>
    <dgm:cxn modelId="{7FEBC9CB-1D6E-4869-AF40-464AA27813EE}" type="presOf" srcId="{9B099384-47FF-462E-BAEA-620F13805078}" destId="{4AED5B79-BFF5-41E6-A8C0-0DCB798E15D0}" srcOrd="0" destOrd="0" presId="urn:microsoft.com/office/officeart/2018/5/layout/IconLeafLabelList"/>
    <dgm:cxn modelId="{CEE0F8DB-3723-4218-9CD1-5A60D9CACEF4}" type="presOf" srcId="{593B87F0-CFA4-4FEC-81BC-9CA570C27F8E}" destId="{48157BA5-E788-462E-8FFE-BB54A709B8C9}" srcOrd="0" destOrd="0" presId="urn:microsoft.com/office/officeart/2018/5/layout/IconLeafLabelList"/>
    <dgm:cxn modelId="{75DF63DE-8A04-4F0F-B4AF-93CFA80B1B02}" srcId="{9B099384-47FF-462E-BAEA-620F13805078}" destId="{593B87F0-CFA4-4FEC-81BC-9CA570C27F8E}" srcOrd="1" destOrd="0" parTransId="{6EC00B0D-840A-4255-8FB3-6EED8CDBB302}" sibTransId="{63C0B941-A34E-4B34-8EB5-785DC9727E22}"/>
    <dgm:cxn modelId="{A7F95D19-0080-4B01-9875-331F77BEC205}" type="presParOf" srcId="{4AED5B79-BFF5-41E6-A8C0-0DCB798E15D0}" destId="{06F3744D-3E18-4D50-8800-CC356931B418}" srcOrd="0" destOrd="0" presId="urn:microsoft.com/office/officeart/2018/5/layout/IconLeafLabelList"/>
    <dgm:cxn modelId="{D6C6E764-E921-4463-A8F1-76A9C3659070}" type="presParOf" srcId="{06F3744D-3E18-4D50-8800-CC356931B418}" destId="{D0C16F44-DCA1-4AB9-92AB-70B087382412}" srcOrd="0" destOrd="0" presId="urn:microsoft.com/office/officeart/2018/5/layout/IconLeafLabelList"/>
    <dgm:cxn modelId="{E126DCB6-4CBC-4DF3-A2C2-AF3C122EEA7A}" type="presParOf" srcId="{06F3744D-3E18-4D50-8800-CC356931B418}" destId="{388EBF2C-47C6-4CE1-93AB-F81DE3262036}" srcOrd="1" destOrd="0" presId="urn:microsoft.com/office/officeart/2018/5/layout/IconLeafLabelList"/>
    <dgm:cxn modelId="{B053F48B-34C4-41E3-96F4-A3A431A01FA2}" type="presParOf" srcId="{06F3744D-3E18-4D50-8800-CC356931B418}" destId="{C2952FCA-5B6E-47AA-8207-6853494AF837}" srcOrd="2" destOrd="0" presId="urn:microsoft.com/office/officeart/2018/5/layout/IconLeafLabelList"/>
    <dgm:cxn modelId="{9203C10F-99A2-445E-AD1F-5C0CE1797F03}" type="presParOf" srcId="{06F3744D-3E18-4D50-8800-CC356931B418}" destId="{DE4387D2-3758-4B84-A4E3-ED81AE82A01D}" srcOrd="3" destOrd="0" presId="urn:microsoft.com/office/officeart/2018/5/layout/IconLeafLabelList"/>
    <dgm:cxn modelId="{683B92E6-765E-4C2D-B1FA-D695D843BDB2}" type="presParOf" srcId="{4AED5B79-BFF5-41E6-A8C0-0DCB798E15D0}" destId="{8B516064-B14C-49A2-A4A0-8FFFDBD99005}" srcOrd="1" destOrd="0" presId="urn:microsoft.com/office/officeart/2018/5/layout/IconLeafLabelList"/>
    <dgm:cxn modelId="{7A449C6F-F143-42D7-A34D-0A6B41058BDD}" type="presParOf" srcId="{4AED5B79-BFF5-41E6-A8C0-0DCB798E15D0}" destId="{588A8D5E-1447-46D6-93EE-9B5180C000FE}" srcOrd="2" destOrd="0" presId="urn:microsoft.com/office/officeart/2018/5/layout/IconLeafLabelList"/>
    <dgm:cxn modelId="{45733155-7D44-41E9-A548-03D7BB4E9DBA}" type="presParOf" srcId="{588A8D5E-1447-46D6-93EE-9B5180C000FE}" destId="{AACA91F4-2D62-4444-9C58-DC9634E03524}" srcOrd="0" destOrd="0" presId="urn:microsoft.com/office/officeart/2018/5/layout/IconLeafLabelList"/>
    <dgm:cxn modelId="{CEAE9518-A494-4659-8FF6-50F90CE0E50D}" type="presParOf" srcId="{588A8D5E-1447-46D6-93EE-9B5180C000FE}" destId="{6DE21405-22BE-4CF5-89C7-F05AE022106D}" srcOrd="1" destOrd="0" presId="urn:microsoft.com/office/officeart/2018/5/layout/IconLeafLabelList"/>
    <dgm:cxn modelId="{643BB2B2-4A52-4B7B-B387-3EBFC9D1BDDA}" type="presParOf" srcId="{588A8D5E-1447-46D6-93EE-9B5180C000FE}" destId="{7C0961E7-0619-46A0-AB2D-008ED2527084}" srcOrd="2" destOrd="0" presId="urn:microsoft.com/office/officeart/2018/5/layout/IconLeafLabelList"/>
    <dgm:cxn modelId="{BB153CE9-0470-425A-B54D-C7704824CD9E}" type="presParOf" srcId="{588A8D5E-1447-46D6-93EE-9B5180C000FE}" destId="{48157BA5-E788-462E-8FFE-BB54A709B8C9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5BA94F9-E0EF-4554-ABA3-A0B3D0BD9DD4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8EBF996-40AA-43B3-9A68-A27DB2E476D7}">
      <dgm:prSet/>
      <dgm:spPr/>
      <dgm:t>
        <a:bodyPr/>
        <a:lstStyle/>
        <a:p>
          <a:r>
            <a:rPr lang="en-AU"/>
            <a:t>2FA is a secondary passcode</a:t>
          </a:r>
          <a:endParaRPr lang="en-US"/>
        </a:p>
      </dgm:t>
    </dgm:pt>
    <dgm:pt modelId="{135F155B-9511-49A7-BA3D-641A4E2184AA}" type="parTrans" cxnId="{E637779C-3A6A-4BC5-9BF5-30515AB0052F}">
      <dgm:prSet/>
      <dgm:spPr/>
      <dgm:t>
        <a:bodyPr/>
        <a:lstStyle/>
        <a:p>
          <a:endParaRPr lang="en-US"/>
        </a:p>
      </dgm:t>
    </dgm:pt>
    <dgm:pt modelId="{C8C2029C-D799-40B7-B41C-85BC1AF06781}" type="sibTrans" cxnId="{E637779C-3A6A-4BC5-9BF5-30515AB0052F}">
      <dgm:prSet/>
      <dgm:spPr/>
      <dgm:t>
        <a:bodyPr/>
        <a:lstStyle/>
        <a:p>
          <a:endParaRPr lang="en-US"/>
        </a:p>
      </dgm:t>
    </dgm:pt>
    <dgm:pt modelId="{6B959D2D-9EFC-40AE-B3D7-87F0B1D41526}">
      <dgm:prSet/>
      <dgm:spPr/>
      <dgm:t>
        <a:bodyPr/>
        <a:lstStyle/>
        <a:p>
          <a:r>
            <a:rPr lang="en-AU"/>
            <a:t>Used when logging in (normally when a new device is used)</a:t>
          </a:r>
          <a:endParaRPr lang="en-US"/>
        </a:p>
      </dgm:t>
    </dgm:pt>
    <dgm:pt modelId="{5FF7CE6F-EA15-4492-9504-9A607F8761B5}" type="parTrans" cxnId="{6CC0CCBB-5DEA-4CFF-8849-5DA5A9F815DD}">
      <dgm:prSet/>
      <dgm:spPr/>
      <dgm:t>
        <a:bodyPr/>
        <a:lstStyle/>
        <a:p>
          <a:endParaRPr lang="en-US"/>
        </a:p>
      </dgm:t>
    </dgm:pt>
    <dgm:pt modelId="{498FCFB1-8CEE-472D-868A-8885EBD622FA}" type="sibTrans" cxnId="{6CC0CCBB-5DEA-4CFF-8849-5DA5A9F815DD}">
      <dgm:prSet/>
      <dgm:spPr/>
      <dgm:t>
        <a:bodyPr/>
        <a:lstStyle/>
        <a:p>
          <a:endParaRPr lang="en-US"/>
        </a:p>
      </dgm:t>
    </dgm:pt>
    <dgm:pt modelId="{B12A4F17-290D-4099-AD7F-9FEB381B6BEF}">
      <dgm:prSet/>
      <dgm:spPr/>
      <dgm:t>
        <a:bodyPr/>
        <a:lstStyle/>
        <a:p>
          <a:r>
            <a:rPr lang="en-AU"/>
            <a:t>Used to confirm important things (e.g. Bank transfers)</a:t>
          </a:r>
          <a:endParaRPr lang="en-US"/>
        </a:p>
      </dgm:t>
    </dgm:pt>
    <dgm:pt modelId="{E80B2B37-0E40-43F7-95BC-8D4710196402}" type="parTrans" cxnId="{46454493-01B0-47C1-A7C4-961944F56613}">
      <dgm:prSet/>
      <dgm:spPr/>
      <dgm:t>
        <a:bodyPr/>
        <a:lstStyle/>
        <a:p>
          <a:endParaRPr lang="en-US"/>
        </a:p>
      </dgm:t>
    </dgm:pt>
    <dgm:pt modelId="{3D85D50D-761B-4521-81A9-62219150F990}" type="sibTrans" cxnId="{46454493-01B0-47C1-A7C4-961944F56613}">
      <dgm:prSet/>
      <dgm:spPr/>
      <dgm:t>
        <a:bodyPr/>
        <a:lstStyle/>
        <a:p>
          <a:endParaRPr lang="en-US"/>
        </a:p>
      </dgm:t>
    </dgm:pt>
    <dgm:pt modelId="{BF257CE0-DD5B-49A8-9AF0-A04BCCDFBF42}">
      <dgm:prSet/>
      <dgm:spPr/>
      <dgm:t>
        <a:bodyPr/>
        <a:lstStyle/>
        <a:p>
          <a:r>
            <a:rPr lang="en-AU"/>
            <a:t>Phone text message</a:t>
          </a:r>
          <a:endParaRPr lang="en-US"/>
        </a:p>
      </dgm:t>
    </dgm:pt>
    <dgm:pt modelId="{A99D4BC7-847B-4A2E-9561-264ACE8ABBEC}" type="parTrans" cxnId="{BF8A9DE2-8794-457A-9E0E-CCF227DD3B34}">
      <dgm:prSet/>
      <dgm:spPr/>
      <dgm:t>
        <a:bodyPr/>
        <a:lstStyle/>
        <a:p>
          <a:endParaRPr lang="en-US"/>
        </a:p>
      </dgm:t>
    </dgm:pt>
    <dgm:pt modelId="{99CFAE5F-1233-4686-9F63-E16857AE734E}" type="sibTrans" cxnId="{BF8A9DE2-8794-457A-9E0E-CCF227DD3B34}">
      <dgm:prSet/>
      <dgm:spPr/>
      <dgm:t>
        <a:bodyPr/>
        <a:lstStyle/>
        <a:p>
          <a:endParaRPr lang="en-US"/>
        </a:p>
      </dgm:t>
    </dgm:pt>
    <dgm:pt modelId="{89AA1D0C-F140-4E84-A7A7-529336E3924E}">
      <dgm:prSet/>
      <dgm:spPr/>
      <dgm:t>
        <a:bodyPr/>
        <a:lstStyle/>
        <a:p>
          <a:r>
            <a:rPr lang="en-AU"/>
            <a:t>Email message</a:t>
          </a:r>
          <a:endParaRPr lang="en-US"/>
        </a:p>
      </dgm:t>
    </dgm:pt>
    <dgm:pt modelId="{E61F59F7-B551-43BC-A03C-0CA0D150921D}" type="parTrans" cxnId="{61F7B744-012D-4502-B935-8F4961838920}">
      <dgm:prSet/>
      <dgm:spPr/>
      <dgm:t>
        <a:bodyPr/>
        <a:lstStyle/>
        <a:p>
          <a:endParaRPr lang="en-US"/>
        </a:p>
      </dgm:t>
    </dgm:pt>
    <dgm:pt modelId="{CD647A89-12E0-4530-A866-9F9CD3519275}" type="sibTrans" cxnId="{61F7B744-012D-4502-B935-8F4961838920}">
      <dgm:prSet/>
      <dgm:spPr/>
      <dgm:t>
        <a:bodyPr/>
        <a:lstStyle/>
        <a:p>
          <a:endParaRPr lang="en-US"/>
        </a:p>
      </dgm:t>
    </dgm:pt>
    <dgm:pt modelId="{8A201FC7-341F-420C-8C78-E6E7ECA44BB4}">
      <dgm:prSet/>
      <dgm:spPr/>
      <dgm:t>
        <a:bodyPr/>
        <a:lstStyle/>
        <a:p>
          <a:r>
            <a:rPr lang="en-AU"/>
            <a:t>Authenticator App</a:t>
          </a:r>
          <a:endParaRPr lang="en-US"/>
        </a:p>
      </dgm:t>
    </dgm:pt>
    <dgm:pt modelId="{60A7D35A-C6A1-4A42-81DE-CDAAF2C89577}" type="parTrans" cxnId="{7646E764-03AD-4A82-ABE4-3062512CE830}">
      <dgm:prSet/>
      <dgm:spPr/>
      <dgm:t>
        <a:bodyPr/>
        <a:lstStyle/>
        <a:p>
          <a:endParaRPr lang="en-US"/>
        </a:p>
      </dgm:t>
    </dgm:pt>
    <dgm:pt modelId="{4C5A9791-FC03-417E-99F4-0CD4CF301CD4}" type="sibTrans" cxnId="{7646E764-03AD-4A82-ABE4-3062512CE830}">
      <dgm:prSet/>
      <dgm:spPr/>
      <dgm:t>
        <a:bodyPr/>
        <a:lstStyle/>
        <a:p>
          <a:endParaRPr lang="en-US"/>
        </a:p>
      </dgm:t>
    </dgm:pt>
    <dgm:pt modelId="{E2EC74D0-D843-4F51-8D93-63D552F86548}" type="pres">
      <dgm:prSet presAssocID="{C5BA94F9-E0EF-4554-ABA3-A0B3D0BD9DD4}" presName="root" presStyleCnt="0">
        <dgm:presLayoutVars>
          <dgm:dir/>
          <dgm:resizeHandles val="exact"/>
        </dgm:presLayoutVars>
      </dgm:prSet>
      <dgm:spPr/>
    </dgm:pt>
    <dgm:pt modelId="{CDA94798-707E-432B-807C-A333ED5D4935}" type="pres">
      <dgm:prSet presAssocID="{C5BA94F9-E0EF-4554-ABA3-A0B3D0BD9DD4}" presName="container" presStyleCnt="0">
        <dgm:presLayoutVars>
          <dgm:dir/>
          <dgm:resizeHandles val="exact"/>
        </dgm:presLayoutVars>
      </dgm:prSet>
      <dgm:spPr/>
    </dgm:pt>
    <dgm:pt modelId="{C1C4BFD0-2785-4900-847E-2D8ABD8DCA44}" type="pres">
      <dgm:prSet presAssocID="{D8EBF996-40AA-43B3-9A68-A27DB2E476D7}" presName="compNode" presStyleCnt="0"/>
      <dgm:spPr/>
    </dgm:pt>
    <dgm:pt modelId="{51D1E629-8892-4394-B60E-D14CB70A3DC3}" type="pres">
      <dgm:prSet presAssocID="{D8EBF996-40AA-43B3-9A68-A27DB2E476D7}" presName="iconBgRect" presStyleLbl="bgShp" presStyleIdx="0" presStyleCnt="6"/>
      <dgm:spPr/>
    </dgm:pt>
    <dgm:pt modelId="{B80C3469-B22D-406C-9763-828AC020E864}" type="pres">
      <dgm:prSet presAssocID="{D8EBF996-40AA-43B3-9A68-A27DB2E476D7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987AC6A1-6EDB-4848-AAA8-5EDAFDF4D923}" type="pres">
      <dgm:prSet presAssocID="{D8EBF996-40AA-43B3-9A68-A27DB2E476D7}" presName="spaceRect" presStyleCnt="0"/>
      <dgm:spPr/>
    </dgm:pt>
    <dgm:pt modelId="{2DEB76E7-9024-4FCB-82C9-E9F78FDDD961}" type="pres">
      <dgm:prSet presAssocID="{D8EBF996-40AA-43B3-9A68-A27DB2E476D7}" presName="textRect" presStyleLbl="revTx" presStyleIdx="0" presStyleCnt="6">
        <dgm:presLayoutVars>
          <dgm:chMax val="1"/>
          <dgm:chPref val="1"/>
        </dgm:presLayoutVars>
      </dgm:prSet>
      <dgm:spPr/>
    </dgm:pt>
    <dgm:pt modelId="{AD92DA4E-B48E-4264-B98A-74A4D5F277D4}" type="pres">
      <dgm:prSet presAssocID="{C8C2029C-D799-40B7-B41C-85BC1AF06781}" presName="sibTrans" presStyleLbl="sibTrans2D1" presStyleIdx="0" presStyleCnt="0"/>
      <dgm:spPr/>
    </dgm:pt>
    <dgm:pt modelId="{E3667E4D-C8AC-4F0C-A139-3FEDDE91EFE4}" type="pres">
      <dgm:prSet presAssocID="{6B959D2D-9EFC-40AE-B3D7-87F0B1D41526}" presName="compNode" presStyleCnt="0"/>
      <dgm:spPr/>
    </dgm:pt>
    <dgm:pt modelId="{97CACAE7-3D0E-440E-993A-D4F283AD553E}" type="pres">
      <dgm:prSet presAssocID="{6B959D2D-9EFC-40AE-B3D7-87F0B1D41526}" presName="iconBgRect" presStyleLbl="bgShp" presStyleIdx="1" presStyleCnt="6"/>
      <dgm:spPr/>
    </dgm:pt>
    <dgm:pt modelId="{96B04B44-CE82-48FE-BC76-55E1EDA46790}" type="pres">
      <dgm:prSet presAssocID="{6B959D2D-9EFC-40AE-B3D7-87F0B1D41526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5F179C96-BDEA-4C17-8FFF-DB384E64632D}" type="pres">
      <dgm:prSet presAssocID="{6B959D2D-9EFC-40AE-B3D7-87F0B1D41526}" presName="spaceRect" presStyleCnt="0"/>
      <dgm:spPr/>
    </dgm:pt>
    <dgm:pt modelId="{2E759572-2BCD-4F89-BA0C-62983719E901}" type="pres">
      <dgm:prSet presAssocID="{6B959D2D-9EFC-40AE-B3D7-87F0B1D41526}" presName="textRect" presStyleLbl="revTx" presStyleIdx="1" presStyleCnt="6">
        <dgm:presLayoutVars>
          <dgm:chMax val="1"/>
          <dgm:chPref val="1"/>
        </dgm:presLayoutVars>
      </dgm:prSet>
      <dgm:spPr/>
    </dgm:pt>
    <dgm:pt modelId="{B5F4B51F-E121-488B-A605-E8CFE063D56C}" type="pres">
      <dgm:prSet presAssocID="{498FCFB1-8CEE-472D-868A-8885EBD622FA}" presName="sibTrans" presStyleLbl="sibTrans2D1" presStyleIdx="0" presStyleCnt="0"/>
      <dgm:spPr/>
    </dgm:pt>
    <dgm:pt modelId="{C8672CD8-B6F8-4D13-B092-0D3ED6A2ACF7}" type="pres">
      <dgm:prSet presAssocID="{B12A4F17-290D-4099-AD7F-9FEB381B6BEF}" presName="compNode" presStyleCnt="0"/>
      <dgm:spPr/>
    </dgm:pt>
    <dgm:pt modelId="{1A304E1F-AD6E-4C98-B4EB-D6AB4666DC98}" type="pres">
      <dgm:prSet presAssocID="{B12A4F17-290D-4099-AD7F-9FEB381B6BEF}" presName="iconBgRect" presStyleLbl="bgShp" presStyleIdx="2" presStyleCnt="6"/>
      <dgm:spPr/>
    </dgm:pt>
    <dgm:pt modelId="{7A7C913F-6B16-46AA-98E5-8FB85B401610}" type="pres">
      <dgm:prSet presAssocID="{B12A4F17-290D-4099-AD7F-9FEB381B6BE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BF73ED59-8A0C-4D55-8E48-E9D151E6ECA1}" type="pres">
      <dgm:prSet presAssocID="{B12A4F17-290D-4099-AD7F-9FEB381B6BEF}" presName="spaceRect" presStyleCnt="0"/>
      <dgm:spPr/>
    </dgm:pt>
    <dgm:pt modelId="{288D96B2-755E-4223-8162-57F95BD69644}" type="pres">
      <dgm:prSet presAssocID="{B12A4F17-290D-4099-AD7F-9FEB381B6BEF}" presName="textRect" presStyleLbl="revTx" presStyleIdx="2" presStyleCnt="6">
        <dgm:presLayoutVars>
          <dgm:chMax val="1"/>
          <dgm:chPref val="1"/>
        </dgm:presLayoutVars>
      </dgm:prSet>
      <dgm:spPr/>
    </dgm:pt>
    <dgm:pt modelId="{376C28CA-1543-4D8D-9884-64E755A8B7FB}" type="pres">
      <dgm:prSet presAssocID="{3D85D50D-761B-4521-81A9-62219150F990}" presName="sibTrans" presStyleLbl="sibTrans2D1" presStyleIdx="0" presStyleCnt="0"/>
      <dgm:spPr/>
    </dgm:pt>
    <dgm:pt modelId="{F1A2CE13-E8BF-4DEC-9BD4-0FFDAA5A24B4}" type="pres">
      <dgm:prSet presAssocID="{BF257CE0-DD5B-49A8-9AF0-A04BCCDFBF42}" presName="compNode" presStyleCnt="0"/>
      <dgm:spPr/>
    </dgm:pt>
    <dgm:pt modelId="{4BAD9049-91EE-487E-9075-B2EDAD0E3D5C}" type="pres">
      <dgm:prSet presAssocID="{BF257CE0-DD5B-49A8-9AF0-A04BCCDFBF42}" presName="iconBgRect" presStyleLbl="bgShp" presStyleIdx="3" presStyleCnt="6"/>
      <dgm:spPr/>
    </dgm:pt>
    <dgm:pt modelId="{402880E7-514D-44EE-86CE-43CC3F4FCA50}" type="pres">
      <dgm:prSet presAssocID="{BF257CE0-DD5B-49A8-9AF0-A04BCCDFBF42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 Bubble"/>
        </a:ext>
      </dgm:extLst>
    </dgm:pt>
    <dgm:pt modelId="{76C64B61-38E1-431D-A5A1-5BE67EFC6190}" type="pres">
      <dgm:prSet presAssocID="{BF257CE0-DD5B-49A8-9AF0-A04BCCDFBF42}" presName="spaceRect" presStyleCnt="0"/>
      <dgm:spPr/>
    </dgm:pt>
    <dgm:pt modelId="{C32E9E51-B531-4E02-ACCC-9E6263DEDDA4}" type="pres">
      <dgm:prSet presAssocID="{BF257CE0-DD5B-49A8-9AF0-A04BCCDFBF42}" presName="textRect" presStyleLbl="revTx" presStyleIdx="3" presStyleCnt="6">
        <dgm:presLayoutVars>
          <dgm:chMax val="1"/>
          <dgm:chPref val="1"/>
        </dgm:presLayoutVars>
      </dgm:prSet>
      <dgm:spPr/>
    </dgm:pt>
    <dgm:pt modelId="{35D6F243-F91F-4770-89ED-9E70703D072C}" type="pres">
      <dgm:prSet presAssocID="{99CFAE5F-1233-4686-9F63-E16857AE734E}" presName="sibTrans" presStyleLbl="sibTrans2D1" presStyleIdx="0" presStyleCnt="0"/>
      <dgm:spPr/>
    </dgm:pt>
    <dgm:pt modelId="{FEB77F54-9850-4EE5-B735-27172CAA6D0C}" type="pres">
      <dgm:prSet presAssocID="{89AA1D0C-F140-4E84-A7A7-529336E3924E}" presName="compNode" presStyleCnt="0"/>
      <dgm:spPr/>
    </dgm:pt>
    <dgm:pt modelId="{05B2FA9C-1136-49D1-BA61-85EAC90F1CC9}" type="pres">
      <dgm:prSet presAssocID="{89AA1D0C-F140-4E84-A7A7-529336E3924E}" presName="iconBgRect" presStyleLbl="bgShp" presStyleIdx="4" presStyleCnt="6"/>
      <dgm:spPr/>
    </dgm:pt>
    <dgm:pt modelId="{3BCD59E1-D8DA-4F27-9A3B-41BDCD44069F}" type="pres">
      <dgm:prSet presAssocID="{89AA1D0C-F140-4E84-A7A7-529336E3924E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ail"/>
        </a:ext>
      </dgm:extLst>
    </dgm:pt>
    <dgm:pt modelId="{B4AC4C54-1083-4C81-B1BA-C88B75D59E6F}" type="pres">
      <dgm:prSet presAssocID="{89AA1D0C-F140-4E84-A7A7-529336E3924E}" presName="spaceRect" presStyleCnt="0"/>
      <dgm:spPr/>
    </dgm:pt>
    <dgm:pt modelId="{F784EF7C-2A85-465E-9EF2-40B5CE1236E4}" type="pres">
      <dgm:prSet presAssocID="{89AA1D0C-F140-4E84-A7A7-529336E3924E}" presName="textRect" presStyleLbl="revTx" presStyleIdx="4" presStyleCnt="6">
        <dgm:presLayoutVars>
          <dgm:chMax val="1"/>
          <dgm:chPref val="1"/>
        </dgm:presLayoutVars>
      </dgm:prSet>
      <dgm:spPr/>
    </dgm:pt>
    <dgm:pt modelId="{1B5FDCF3-3A70-4716-A78D-B28ADCDFF031}" type="pres">
      <dgm:prSet presAssocID="{CD647A89-12E0-4530-A866-9F9CD3519275}" presName="sibTrans" presStyleLbl="sibTrans2D1" presStyleIdx="0" presStyleCnt="0"/>
      <dgm:spPr/>
    </dgm:pt>
    <dgm:pt modelId="{6EB4CAA1-B818-4B6F-9F8F-98A1910B3839}" type="pres">
      <dgm:prSet presAssocID="{8A201FC7-341F-420C-8C78-E6E7ECA44BB4}" presName="compNode" presStyleCnt="0"/>
      <dgm:spPr/>
    </dgm:pt>
    <dgm:pt modelId="{B5FA8CF1-C980-4BBD-A5CF-62109843FD9E}" type="pres">
      <dgm:prSet presAssocID="{8A201FC7-341F-420C-8C78-E6E7ECA44BB4}" presName="iconBgRect" presStyleLbl="bgShp" presStyleIdx="5" presStyleCnt="6"/>
      <dgm:spPr/>
    </dgm:pt>
    <dgm:pt modelId="{1EA35096-874F-4FAD-A209-2DC031F235E4}" type="pres">
      <dgm:prSet presAssocID="{8A201FC7-341F-420C-8C78-E6E7ECA44BB4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252FF3F1-9CCD-4182-B526-6055496530C5}" type="pres">
      <dgm:prSet presAssocID="{8A201FC7-341F-420C-8C78-E6E7ECA44BB4}" presName="spaceRect" presStyleCnt="0"/>
      <dgm:spPr/>
    </dgm:pt>
    <dgm:pt modelId="{EFB54627-88F1-4448-961A-F90808F19315}" type="pres">
      <dgm:prSet presAssocID="{8A201FC7-341F-420C-8C78-E6E7ECA44BB4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CCF8822A-7C7A-46AB-8D53-8D0AA301C2A0}" type="presOf" srcId="{8A201FC7-341F-420C-8C78-E6E7ECA44BB4}" destId="{EFB54627-88F1-4448-961A-F90808F19315}" srcOrd="0" destOrd="0" presId="urn:microsoft.com/office/officeart/2018/2/layout/IconCircleList"/>
    <dgm:cxn modelId="{C3E8F02A-B0BF-44CB-BC3B-068A868BF40D}" type="presOf" srcId="{3D85D50D-761B-4521-81A9-62219150F990}" destId="{376C28CA-1543-4D8D-9884-64E755A8B7FB}" srcOrd="0" destOrd="0" presId="urn:microsoft.com/office/officeart/2018/2/layout/IconCircleList"/>
    <dgm:cxn modelId="{ABEC152B-FBF1-459A-9673-777D8814F9BF}" type="presOf" srcId="{D8EBF996-40AA-43B3-9A68-A27DB2E476D7}" destId="{2DEB76E7-9024-4FCB-82C9-E9F78FDDD961}" srcOrd="0" destOrd="0" presId="urn:microsoft.com/office/officeart/2018/2/layout/IconCircleList"/>
    <dgm:cxn modelId="{61F7B744-012D-4502-B935-8F4961838920}" srcId="{C5BA94F9-E0EF-4554-ABA3-A0B3D0BD9DD4}" destId="{89AA1D0C-F140-4E84-A7A7-529336E3924E}" srcOrd="4" destOrd="0" parTransId="{E61F59F7-B551-43BC-A03C-0CA0D150921D}" sibTransId="{CD647A89-12E0-4530-A866-9F9CD3519275}"/>
    <dgm:cxn modelId="{7646E764-03AD-4A82-ABE4-3062512CE830}" srcId="{C5BA94F9-E0EF-4554-ABA3-A0B3D0BD9DD4}" destId="{8A201FC7-341F-420C-8C78-E6E7ECA44BB4}" srcOrd="5" destOrd="0" parTransId="{60A7D35A-C6A1-4A42-81DE-CDAAF2C89577}" sibTransId="{4C5A9791-FC03-417E-99F4-0CD4CF301CD4}"/>
    <dgm:cxn modelId="{B9FF6669-B614-4CFB-A1C9-7722C45AFCE2}" type="presOf" srcId="{498FCFB1-8CEE-472D-868A-8885EBD622FA}" destId="{B5F4B51F-E121-488B-A605-E8CFE063D56C}" srcOrd="0" destOrd="0" presId="urn:microsoft.com/office/officeart/2018/2/layout/IconCircleList"/>
    <dgm:cxn modelId="{E353B078-C9CA-4646-9410-55E1EC4A6BC1}" type="presOf" srcId="{CD647A89-12E0-4530-A866-9F9CD3519275}" destId="{1B5FDCF3-3A70-4716-A78D-B28ADCDFF031}" srcOrd="0" destOrd="0" presId="urn:microsoft.com/office/officeart/2018/2/layout/IconCircleList"/>
    <dgm:cxn modelId="{C1E2087E-E565-48E9-AFED-E1D29DFEC1FD}" type="presOf" srcId="{C8C2029C-D799-40B7-B41C-85BC1AF06781}" destId="{AD92DA4E-B48E-4264-B98A-74A4D5F277D4}" srcOrd="0" destOrd="0" presId="urn:microsoft.com/office/officeart/2018/2/layout/IconCircleList"/>
    <dgm:cxn modelId="{EC846A80-99EE-4EF7-BD72-24A9592FB869}" type="presOf" srcId="{BF257CE0-DD5B-49A8-9AF0-A04BCCDFBF42}" destId="{C32E9E51-B531-4E02-ACCC-9E6263DEDDA4}" srcOrd="0" destOrd="0" presId="urn:microsoft.com/office/officeart/2018/2/layout/IconCircleList"/>
    <dgm:cxn modelId="{46454493-01B0-47C1-A7C4-961944F56613}" srcId="{C5BA94F9-E0EF-4554-ABA3-A0B3D0BD9DD4}" destId="{B12A4F17-290D-4099-AD7F-9FEB381B6BEF}" srcOrd="2" destOrd="0" parTransId="{E80B2B37-0E40-43F7-95BC-8D4710196402}" sibTransId="{3D85D50D-761B-4521-81A9-62219150F990}"/>
    <dgm:cxn modelId="{69D7469B-7509-4A70-8000-E4ECA7403478}" type="presOf" srcId="{C5BA94F9-E0EF-4554-ABA3-A0B3D0BD9DD4}" destId="{E2EC74D0-D843-4F51-8D93-63D552F86548}" srcOrd="0" destOrd="0" presId="urn:microsoft.com/office/officeart/2018/2/layout/IconCircleList"/>
    <dgm:cxn modelId="{E637779C-3A6A-4BC5-9BF5-30515AB0052F}" srcId="{C5BA94F9-E0EF-4554-ABA3-A0B3D0BD9DD4}" destId="{D8EBF996-40AA-43B3-9A68-A27DB2E476D7}" srcOrd="0" destOrd="0" parTransId="{135F155B-9511-49A7-BA3D-641A4E2184AA}" sibTransId="{C8C2029C-D799-40B7-B41C-85BC1AF06781}"/>
    <dgm:cxn modelId="{6CC0CCBB-5DEA-4CFF-8849-5DA5A9F815DD}" srcId="{C5BA94F9-E0EF-4554-ABA3-A0B3D0BD9DD4}" destId="{6B959D2D-9EFC-40AE-B3D7-87F0B1D41526}" srcOrd="1" destOrd="0" parTransId="{5FF7CE6F-EA15-4492-9504-9A607F8761B5}" sibTransId="{498FCFB1-8CEE-472D-868A-8885EBD622FA}"/>
    <dgm:cxn modelId="{FD8065BC-1ADB-41DC-9E05-E809D7085460}" type="presOf" srcId="{B12A4F17-290D-4099-AD7F-9FEB381B6BEF}" destId="{288D96B2-755E-4223-8162-57F95BD69644}" srcOrd="0" destOrd="0" presId="urn:microsoft.com/office/officeart/2018/2/layout/IconCircleList"/>
    <dgm:cxn modelId="{BF8A9DE2-8794-457A-9E0E-CCF227DD3B34}" srcId="{C5BA94F9-E0EF-4554-ABA3-A0B3D0BD9DD4}" destId="{BF257CE0-DD5B-49A8-9AF0-A04BCCDFBF42}" srcOrd="3" destOrd="0" parTransId="{A99D4BC7-847B-4A2E-9561-264ACE8ABBEC}" sibTransId="{99CFAE5F-1233-4686-9F63-E16857AE734E}"/>
    <dgm:cxn modelId="{444A6EEB-912D-49EC-88AC-0EBA99D70270}" type="presOf" srcId="{99CFAE5F-1233-4686-9F63-E16857AE734E}" destId="{35D6F243-F91F-4770-89ED-9E70703D072C}" srcOrd="0" destOrd="0" presId="urn:microsoft.com/office/officeart/2018/2/layout/IconCircleList"/>
    <dgm:cxn modelId="{D1DE3DF7-C410-445F-B121-DC5991773D27}" type="presOf" srcId="{89AA1D0C-F140-4E84-A7A7-529336E3924E}" destId="{F784EF7C-2A85-465E-9EF2-40B5CE1236E4}" srcOrd="0" destOrd="0" presId="urn:microsoft.com/office/officeart/2018/2/layout/IconCircleList"/>
    <dgm:cxn modelId="{D809E4FE-70B0-43B7-BD76-DF013B41FA81}" type="presOf" srcId="{6B959D2D-9EFC-40AE-B3D7-87F0B1D41526}" destId="{2E759572-2BCD-4F89-BA0C-62983719E901}" srcOrd="0" destOrd="0" presId="urn:microsoft.com/office/officeart/2018/2/layout/IconCircleList"/>
    <dgm:cxn modelId="{E8455931-4647-4DA9-8F8D-41610D58E87F}" type="presParOf" srcId="{E2EC74D0-D843-4F51-8D93-63D552F86548}" destId="{CDA94798-707E-432B-807C-A333ED5D4935}" srcOrd="0" destOrd="0" presId="urn:microsoft.com/office/officeart/2018/2/layout/IconCircleList"/>
    <dgm:cxn modelId="{978B723C-DF6D-449E-B78C-9C4F23B895E3}" type="presParOf" srcId="{CDA94798-707E-432B-807C-A333ED5D4935}" destId="{C1C4BFD0-2785-4900-847E-2D8ABD8DCA44}" srcOrd="0" destOrd="0" presId="urn:microsoft.com/office/officeart/2018/2/layout/IconCircleList"/>
    <dgm:cxn modelId="{83E11846-31D1-485E-99DB-23988FA4DF00}" type="presParOf" srcId="{C1C4BFD0-2785-4900-847E-2D8ABD8DCA44}" destId="{51D1E629-8892-4394-B60E-D14CB70A3DC3}" srcOrd="0" destOrd="0" presId="urn:microsoft.com/office/officeart/2018/2/layout/IconCircleList"/>
    <dgm:cxn modelId="{6F5BB51E-08A1-4A47-BB91-3892C998D335}" type="presParOf" srcId="{C1C4BFD0-2785-4900-847E-2D8ABD8DCA44}" destId="{B80C3469-B22D-406C-9763-828AC020E864}" srcOrd="1" destOrd="0" presId="urn:microsoft.com/office/officeart/2018/2/layout/IconCircleList"/>
    <dgm:cxn modelId="{3DEF81A1-2138-4346-A1A2-AF716D3FDF37}" type="presParOf" srcId="{C1C4BFD0-2785-4900-847E-2D8ABD8DCA44}" destId="{987AC6A1-6EDB-4848-AAA8-5EDAFDF4D923}" srcOrd="2" destOrd="0" presId="urn:microsoft.com/office/officeart/2018/2/layout/IconCircleList"/>
    <dgm:cxn modelId="{30470FF2-934D-47F4-BDEB-E31FF438A52D}" type="presParOf" srcId="{C1C4BFD0-2785-4900-847E-2D8ABD8DCA44}" destId="{2DEB76E7-9024-4FCB-82C9-E9F78FDDD961}" srcOrd="3" destOrd="0" presId="urn:microsoft.com/office/officeart/2018/2/layout/IconCircleList"/>
    <dgm:cxn modelId="{8A2C2685-5080-49BE-A90F-42ECF989D106}" type="presParOf" srcId="{CDA94798-707E-432B-807C-A333ED5D4935}" destId="{AD92DA4E-B48E-4264-B98A-74A4D5F277D4}" srcOrd="1" destOrd="0" presId="urn:microsoft.com/office/officeart/2018/2/layout/IconCircleList"/>
    <dgm:cxn modelId="{193D7716-AF74-4CDC-B7A8-9890F20E49EC}" type="presParOf" srcId="{CDA94798-707E-432B-807C-A333ED5D4935}" destId="{E3667E4D-C8AC-4F0C-A139-3FEDDE91EFE4}" srcOrd="2" destOrd="0" presId="urn:microsoft.com/office/officeart/2018/2/layout/IconCircleList"/>
    <dgm:cxn modelId="{F3420953-3473-4EF0-85FC-908385755D36}" type="presParOf" srcId="{E3667E4D-C8AC-4F0C-A139-3FEDDE91EFE4}" destId="{97CACAE7-3D0E-440E-993A-D4F283AD553E}" srcOrd="0" destOrd="0" presId="urn:microsoft.com/office/officeart/2018/2/layout/IconCircleList"/>
    <dgm:cxn modelId="{3129E90B-C21D-4EF7-8663-D2837C20FF3A}" type="presParOf" srcId="{E3667E4D-C8AC-4F0C-A139-3FEDDE91EFE4}" destId="{96B04B44-CE82-48FE-BC76-55E1EDA46790}" srcOrd="1" destOrd="0" presId="urn:microsoft.com/office/officeart/2018/2/layout/IconCircleList"/>
    <dgm:cxn modelId="{8C3A9D3C-3DD6-46CE-A624-4320038909A4}" type="presParOf" srcId="{E3667E4D-C8AC-4F0C-A139-3FEDDE91EFE4}" destId="{5F179C96-BDEA-4C17-8FFF-DB384E64632D}" srcOrd="2" destOrd="0" presId="urn:microsoft.com/office/officeart/2018/2/layout/IconCircleList"/>
    <dgm:cxn modelId="{7FBB8DC9-D187-4B8B-BD44-F94F0D41C410}" type="presParOf" srcId="{E3667E4D-C8AC-4F0C-A139-3FEDDE91EFE4}" destId="{2E759572-2BCD-4F89-BA0C-62983719E901}" srcOrd="3" destOrd="0" presId="urn:microsoft.com/office/officeart/2018/2/layout/IconCircleList"/>
    <dgm:cxn modelId="{57C8C2A1-DBFB-4AE5-A058-46713F8C3033}" type="presParOf" srcId="{CDA94798-707E-432B-807C-A333ED5D4935}" destId="{B5F4B51F-E121-488B-A605-E8CFE063D56C}" srcOrd="3" destOrd="0" presId="urn:microsoft.com/office/officeart/2018/2/layout/IconCircleList"/>
    <dgm:cxn modelId="{BB8971EF-5DC4-472C-9CD0-76680C6AC50D}" type="presParOf" srcId="{CDA94798-707E-432B-807C-A333ED5D4935}" destId="{C8672CD8-B6F8-4D13-B092-0D3ED6A2ACF7}" srcOrd="4" destOrd="0" presId="urn:microsoft.com/office/officeart/2018/2/layout/IconCircleList"/>
    <dgm:cxn modelId="{D130D2FE-A03C-4713-AC6A-E3EA83A07360}" type="presParOf" srcId="{C8672CD8-B6F8-4D13-B092-0D3ED6A2ACF7}" destId="{1A304E1F-AD6E-4C98-B4EB-D6AB4666DC98}" srcOrd="0" destOrd="0" presId="urn:microsoft.com/office/officeart/2018/2/layout/IconCircleList"/>
    <dgm:cxn modelId="{47FDEBCE-7415-468F-82E0-7F5A02F50B6A}" type="presParOf" srcId="{C8672CD8-B6F8-4D13-B092-0D3ED6A2ACF7}" destId="{7A7C913F-6B16-46AA-98E5-8FB85B401610}" srcOrd="1" destOrd="0" presId="urn:microsoft.com/office/officeart/2018/2/layout/IconCircleList"/>
    <dgm:cxn modelId="{25B5ABAF-1B12-4440-9A58-9BBD48A10E6C}" type="presParOf" srcId="{C8672CD8-B6F8-4D13-B092-0D3ED6A2ACF7}" destId="{BF73ED59-8A0C-4D55-8E48-E9D151E6ECA1}" srcOrd="2" destOrd="0" presId="urn:microsoft.com/office/officeart/2018/2/layout/IconCircleList"/>
    <dgm:cxn modelId="{65585B70-995F-4DFA-848B-2D3D89C66A0E}" type="presParOf" srcId="{C8672CD8-B6F8-4D13-B092-0D3ED6A2ACF7}" destId="{288D96B2-755E-4223-8162-57F95BD69644}" srcOrd="3" destOrd="0" presId="urn:microsoft.com/office/officeart/2018/2/layout/IconCircleList"/>
    <dgm:cxn modelId="{62FCDD41-0804-4939-B032-05494EB73A32}" type="presParOf" srcId="{CDA94798-707E-432B-807C-A333ED5D4935}" destId="{376C28CA-1543-4D8D-9884-64E755A8B7FB}" srcOrd="5" destOrd="0" presId="urn:microsoft.com/office/officeart/2018/2/layout/IconCircleList"/>
    <dgm:cxn modelId="{7C09AB37-23B5-461F-BF8E-CE6281BD0978}" type="presParOf" srcId="{CDA94798-707E-432B-807C-A333ED5D4935}" destId="{F1A2CE13-E8BF-4DEC-9BD4-0FFDAA5A24B4}" srcOrd="6" destOrd="0" presId="urn:microsoft.com/office/officeart/2018/2/layout/IconCircleList"/>
    <dgm:cxn modelId="{AAE57330-B728-4219-AF29-CD1B71D65DB3}" type="presParOf" srcId="{F1A2CE13-E8BF-4DEC-9BD4-0FFDAA5A24B4}" destId="{4BAD9049-91EE-487E-9075-B2EDAD0E3D5C}" srcOrd="0" destOrd="0" presId="urn:microsoft.com/office/officeart/2018/2/layout/IconCircleList"/>
    <dgm:cxn modelId="{32F0C15E-0428-4923-8AB3-3E19BF2BA248}" type="presParOf" srcId="{F1A2CE13-E8BF-4DEC-9BD4-0FFDAA5A24B4}" destId="{402880E7-514D-44EE-86CE-43CC3F4FCA50}" srcOrd="1" destOrd="0" presId="urn:microsoft.com/office/officeart/2018/2/layout/IconCircleList"/>
    <dgm:cxn modelId="{8070C955-BB93-4847-AE1E-DC3DDA4BE565}" type="presParOf" srcId="{F1A2CE13-E8BF-4DEC-9BD4-0FFDAA5A24B4}" destId="{76C64B61-38E1-431D-A5A1-5BE67EFC6190}" srcOrd="2" destOrd="0" presId="urn:microsoft.com/office/officeart/2018/2/layout/IconCircleList"/>
    <dgm:cxn modelId="{A66301EC-9640-40C6-B835-BB592C207528}" type="presParOf" srcId="{F1A2CE13-E8BF-4DEC-9BD4-0FFDAA5A24B4}" destId="{C32E9E51-B531-4E02-ACCC-9E6263DEDDA4}" srcOrd="3" destOrd="0" presId="urn:microsoft.com/office/officeart/2018/2/layout/IconCircleList"/>
    <dgm:cxn modelId="{3447CBC8-5883-46BC-A287-0EA644F02C53}" type="presParOf" srcId="{CDA94798-707E-432B-807C-A333ED5D4935}" destId="{35D6F243-F91F-4770-89ED-9E70703D072C}" srcOrd="7" destOrd="0" presId="urn:microsoft.com/office/officeart/2018/2/layout/IconCircleList"/>
    <dgm:cxn modelId="{4414FE05-5D8C-4F2B-ABDA-ACFD3414B307}" type="presParOf" srcId="{CDA94798-707E-432B-807C-A333ED5D4935}" destId="{FEB77F54-9850-4EE5-B735-27172CAA6D0C}" srcOrd="8" destOrd="0" presId="urn:microsoft.com/office/officeart/2018/2/layout/IconCircleList"/>
    <dgm:cxn modelId="{EC92A263-907E-42FF-873F-33676FD36953}" type="presParOf" srcId="{FEB77F54-9850-4EE5-B735-27172CAA6D0C}" destId="{05B2FA9C-1136-49D1-BA61-85EAC90F1CC9}" srcOrd="0" destOrd="0" presId="urn:microsoft.com/office/officeart/2018/2/layout/IconCircleList"/>
    <dgm:cxn modelId="{B1E1E672-4C07-4D7C-9B6D-38E5EB23BE4B}" type="presParOf" srcId="{FEB77F54-9850-4EE5-B735-27172CAA6D0C}" destId="{3BCD59E1-D8DA-4F27-9A3B-41BDCD44069F}" srcOrd="1" destOrd="0" presId="urn:microsoft.com/office/officeart/2018/2/layout/IconCircleList"/>
    <dgm:cxn modelId="{0AEC2764-9611-46D0-86A8-C552780062D5}" type="presParOf" srcId="{FEB77F54-9850-4EE5-B735-27172CAA6D0C}" destId="{B4AC4C54-1083-4C81-B1BA-C88B75D59E6F}" srcOrd="2" destOrd="0" presId="urn:microsoft.com/office/officeart/2018/2/layout/IconCircleList"/>
    <dgm:cxn modelId="{CF690A3C-3B74-4A72-9A9C-D90FE30A8B26}" type="presParOf" srcId="{FEB77F54-9850-4EE5-B735-27172CAA6D0C}" destId="{F784EF7C-2A85-465E-9EF2-40B5CE1236E4}" srcOrd="3" destOrd="0" presId="urn:microsoft.com/office/officeart/2018/2/layout/IconCircleList"/>
    <dgm:cxn modelId="{359060A1-8476-4B34-9850-6EF6A87F9B8E}" type="presParOf" srcId="{CDA94798-707E-432B-807C-A333ED5D4935}" destId="{1B5FDCF3-3A70-4716-A78D-B28ADCDFF031}" srcOrd="9" destOrd="0" presId="urn:microsoft.com/office/officeart/2018/2/layout/IconCircleList"/>
    <dgm:cxn modelId="{528AF7BB-703D-447E-BEF0-C19AB421F820}" type="presParOf" srcId="{CDA94798-707E-432B-807C-A333ED5D4935}" destId="{6EB4CAA1-B818-4B6F-9F8F-98A1910B3839}" srcOrd="10" destOrd="0" presId="urn:microsoft.com/office/officeart/2018/2/layout/IconCircleList"/>
    <dgm:cxn modelId="{9524E3B4-998C-4346-8F43-342BDC2B3BA8}" type="presParOf" srcId="{6EB4CAA1-B818-4B6F-9F8F-98A1910B3839}" destId="{B5FA8CF1-C980-4BBD-A5CF-62109843FD9E}" srcOrd="0" destOrd="0" presId="urn:microsoft.com/office/officeart/2018/2/layout/IconCircleList"/>
    <dgm:cxn modelId="{4806B6C6-FD4C-4004-BC86-EB82BD4679D4}" type="presParOf" srcId="{6EB4CAA1-B818-4B6F-9F8F-98A1910B3839}" destId="{1EA35096-874F-4FAD-A209-2DC031F235E4}" srcOrd="1" destOrd="0" presId="urn:microsoft.com/office/officeart/2018/2/layout/IconCircleList"/>
    <dgm:cxn modelId="{3FAAB7F7-6DE4-4332-96D3-D63C04DAB6F1}" type="presParOf" srcId="{6EB4CAA1-B818-4B6F-9F8F-98A1910B3839}" destId="{252FF3F1-9CCD-4182-B526-6055496530C5}" srcOrd="2" destOrd="0" presId="urn:microsoft.com/office/officeart/2018/2/layout/IconCircleList"/>
    <dgm:cxn modelId="{0AA2CD3C-02B6-41C3-BAE9-2828EB65EBD8}" type="presParOf" srcId="{6EB4CAA1-B818-4B6F-9F8F-98A1910B3839}" destId="{EFB54627-88F1-4448-961A-F90808F19315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F42B45-1B3B-4936-A058-CBD28C90EE94}">
      <dsp:nvSpPr>
        <dsp:cNvPr id="0" name=""/>
        <dsp:cNvSpPr/>
      </dsp:nvSpPr>
      <dsp:spPr>
        <a:xfrm>
          <a:off x="291807" y="496096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8686E5-4189-4401-95DF-B63F891F3FA7}">
      <dsp:nvSpPr>
        <dsp:cNvPr id="0" name=""/>
        <dsp:cNvSpPr/>
      </dsp:nvSpPr>
      <dsp:spPr>
        <a:xfrm>
          <a:off x="461515" y="665804"/>
          <a:ext cx="468716" cy="4687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B45813-8AD0-490E-8D7D-4FCDA626D71C}">
      <dsp:nvSpPr>
        <dsp:cNvPr id="0" name=""/>
        <dsp:cNvSpPr/>
      </dsp:nvSpPr>
      <dsp:spPr>
        <a:xfrm>
          <a:off x="1273110" y="496096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/>
            <a:t>Passwords</a:t>
          </a:r>
          <a:endParaRPr lang="en-US" sz="2400" kern="1200"/>
        </a:p>
      </dsp:txBody>
      <dsp:txXfrm>
        <a:off x="1273110" y="496096"/>
        <a:ext cx="1904883" cy="808132"/>
      </dsp:txXfrm>
    </dsp:sp>
    <dsp:sp modelId="{1C106328-4B5E-4EED-B88C-CC95A35A2688}">
      <dsp:nvSpPr>
        <dsp:cNvPr id="0" name=""/>
        <dsp:cNvSpPr/>
      </dsp:nvSpPr>
      <dsp:spPr>
        <a:xfrm>
          <a:off x="3509906" y="496096"/>
          <a:ext cx="808132" cy="80813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AC9D1F-F775-443A-95C3-3E32C69C0D43}">
      <dsp:nvSpPr>
        <dsp:cNvPr id="0" name=""/>
        <dsp:cNvSpPr/>
      </dsp:nvSpPr>
      <dsp:spPr>
        <a:xfrm>
          <a:off x="3679614" y="665804"/>
          <a:ext cx="468716" cy="4687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171587-FB90-47D6-A6FA-FD0DCED3EED1}">
      <dsp:nvSpPr>
        <dsp:cNvPr id="0" name=""/>
        <dsp:cNvSpPr/>
      </dsp:nvSpPr>
      <dsp:spPr>
        <a:xfrm>
          <a:off x="4491210" y="496096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/>
            <a:t>MFA/2FA</a:t>
          </a:r>
          <a:endParaRPr lang="en-US" sz="2400" kern="1200"/>
        </a:p>
      </dsp:txBody>
      <dsp:txXfrm>
        <a:off x="4491210" y="496096"/>
        <a:ext cx="1904883" cy="808132"/>
      </dsp:txXfrm>
    </dsp:sp>
    <dsp:sp modelId="{61B92F47-6EAA-400B-8CB1-659C5EC63ECA}">
      <dsp:nvSpPr>
        <dsp:cNvPr id="0" name=""/>
        <dsp:cNvSpPr/>
      </dsp:nvSpPr>
      <dsp:spPr>
        <a:xfrm>
          <a:off x="6728005" y="496096"/>
          <a:ext cx="808132" cy="8081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00F170-C60C-448A-98F1-FFA497005031}">
      <dsp:nvSpPr>
        <dsp:cNvPr id="0" name=""/>
        <dsp:cNvSpPr/>
      </dsp:nvSpPr>
      <dsp:spPr>
        <a:xfrm>
          <a:off x="6897713" y="665804"/>
          <a:ext cx="468716" cy="4687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22078B-1E45-4DEB-9545-041FAE46B0C6}">
      <dsp:nvSpPr>
        <dsp:cNvPr id="0" name=""/>
        <dsp:cNvSpPr/>
      </dsp:nvSpPr>
      <dsp:spPr>
        <a:xfrm>
          <a:off x="7709309" y="496096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/>
            <a:t>Malware</a:t>
          </a:r>
          <a:endParaRPr lang="en-US" sz="2400" kern="1200"/>
        </a:p>
      </dsp:txBody>
      <dsp:txXfrm>
        <a:off x="7709309" y="496096"/>
        <a:ext cx="1904883" cy="808132"/>
      </dsp:txXfrm>
    </dsp:sp>
    <dsp:sp modelId="{7C7E1026-C8D4-4D5B-90AD-7EEB64F0BAAE}">
      <dsp:nvSpPr>
        <dsp:cNvPr id="0" name=""/>
        <dsp:cNvSpPr/>
      </dsp:nvSpPr>
      <dsp:spPr>
        <a:xfrm>
          <a:off x="291807" y="1838491"/>
          <a:ext cx="808132" cy="80813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BF9DBC-DD67-4FA0-88AB-27B0DE71FD9A}">
      <dsp:nvSpPr>
        <dsp:cNvPr id="0" name=""/>
        <dsp:cNvSpPr/>
      </dsp:nvSpPr>
      <dsp:spPr>
        <a:xfrm>
          <a:off x="461515" y="2008199"/>
          <a:ext cx="468716" cy="46871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18D3C0-BDEE-4C14-ACC7-C972B51CAEA3}">
      <dsp:nvSpPr>
        <dsp:cNvPr id="0" name=""/>
        <dsp:cNvSpPr/>
      </dsp:nvSpPr>
      <dsp:spPr>
        <a:xfrm>
          <a:off x="1273110" y="1838491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/>
            <a:t>Backup Data</a:t>
          </a:r>
          <a:endParaRPr lang="en-US" sz="2400" kern="1200"/>
        </a:p>
      </dsp:txBody>
      <dsp:txXfrm>
        <a:off x="1273110" y="1838491"/>
        <a:ext cx="1904883" cy="808132"/>
      </dsp:txXfrm>
    </dsp:sp>
    <dsp:sp modelId="{6BCEFF5C-FFDC-4446-A0AB-CBAD8EC8A1E1}">
      <dsp:nvSpPr>
        <dsp:cNvPr id="0" name=""/>
        <dsp:cNvSpPr/>
      </dsp:nvSpPr>
      <dsp:spPr>
        <a:xfrm>
          <a:off x="3509906" y="1838491"/>
          <a:ext cx="808132" cy="80813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DC3F31-90BE-4FD5-81DA-5A630F4D4294}">
      <dsp:nvSpPr>
        <dsp:cNvPr id="0" name=""/>
        <dsp:cNvSpPr/>
      </dsp:nvSpPr>
      <dsp:spPr>
        <a:xfrm>
          <a:off x="3679614" y="2008199"/>
          <a:ext cx="468716" cy="46871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1E9F3A-B164-4E3C-AEEE-F1D7DA762889}">
      <dsp:nvSpPr>
        <dsp:cNvPr id="0" name=""/>
        <dsp:cNvSpPr/>
      </dsp:nvSpPr>
      <dsp:spPr>
        <a:xfrm>
          <a:off x="4491210" y="1838491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/>
            <a:t>Phishing</a:t>
          </a:r>
          <a:endParaRPr lang="en-US" sz="2400" kern="1200"/>
        </a:p>
      </dsp:txBody>
      <dsp:txXfrm>
        <a:off x="4491210" y="1838491"/>
        <a:ext cx="1904883" cy="8081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C16F44-DCA1-4AB9-92AB-70B087382412}">
      <dsp:nvSpPr>
        <dsp:cNvPr id="0" name=""/>
        <dsp:cNvSpPr/>
      </dsp:nvSpPr>
      <dsp:spPr>
        <a:xfrm>
          <a:off x="1840406" y="15855"/>
          <a:ext cx="2127375" cy="21273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8EBF2C-47C6-4CE1-93AB-F81DE3262036}">
      <dsp:nvSpPr>
        <dsp:cNvPr id="0" name=""/>
        <dsp:cNvSpPr/>
      </dsp:nvSpPr>
      <dsp:spPr>
        <a:xfrm>
          <a:off x="2293781" y="469230"/>
          <a:ext cx="1220625" cy="1220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4387D2-3758-4B84-A4E3-ED81AE82A01D}">
      <dsp:nvSpPr>
        <dsp:cNvPr id="0" name=""/>
        <dsp:cNvSpPr/>
      </dsp:nvSpPr>
      <dsp:spPr>
        <a:xfrm>
          <a:off x="1160343" y="2805856"/>
          <a:ext cx="34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AU" sz="1900" kern="1200"/>
            <a:t>How many passwords could I get in a few seconds?</a:t>
          </a:r>
          <a:endParaRPr lang="en-US" sz="1900" kern="1200"/>
        </a:p>
      </dsp:txBody>
      <dsp:txXfrm>
        <a:off x="1160343" y="2805856"/>
        <a:ext cx="3487500" cy="720000"/>
      </dsp:txXfrm>
    </dsp:sp>
    <dsp:sp modelId="{AACA91F4-2D62-4444-9C58-DC9634E03524}">
      <dsp:nvSpPr>
        <dsp:cNvPr id="0" name=""/>
        <dsp:cNvSpPr/>
      </dsp:nvSpPr>
      <dsp:spPr>
        <a:xfrm>
          <a:off x="5938218" y="15855"/>
          <a:ext cx="2127375" cy="21273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E21405-22BE-4CF5-89C7-F05AE022106D}">
      <dsp:nvSpPr>
        <dsp:cNvPr id="0" name=""/>
        <dsp:cNvSpPr/>
      </dsp:nvSpPr>
      <dsp:spPr>
        <a:xfrm>
          <a:off x="6391593" y="469230"/>
          <a:ext cx="1220625" cy="1220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157BA5-E788-462E-8FFE-BB54A709B8C9}">
      <dsp:nvSpPr>
        <dsp:cNvPr id="0" name=""/>
        <dsp:cNvSpPr/>
      </dsp:nvSpPr>
      <dsp:spPr>
        <a:xfrm>
          <a:off x="5258156" y="2805856"/>
          <a:ext cx="34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AU" sz="1900" kern="1200"/>
            <a:t>How many passwords could I get in a few days?</a:t>
          </a:r>
          <a:endParaRPr lang="en-US" sz="1900" kern="1200"/>
        </a:p>
      </dsp:txBody>
      <dsp:txXfrm>
        <a:off x="5258156" y="2805856"/>
        <a:ext cx="34875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D1E629-8892-4394-B60E-D14CB70A3DC3}">
      <dsp:nvSpPr>
        <dsp:cNvPr id="0" name=""/>
        <dsp:cNvSpPr/>
      </dsp:nvSpPr>
      <dsp:spPr>
        <a:xfrm>
          <a:off x="291807" y="496096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0C3469-B22D-406C-9763-828AC020E864}">
      <dsp:nvSpPr>
        <dsp:cNvPr id="0" name=""/>
        <dsp:cNvSpPr/>
      </dsp:nvSpPr>
      <dsp:spPr>
        <a:xfrm>
          <a:off x="461515" y="665804"/>
          <a:ext cx="468716" cy="4687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76E7-9024-4FCB-82C9-E9F78FDDD961}">
      <dsp:nvSpPr>
        <dsp:cNvPr id="0" name=""/>
        <dsp:cNvSpPr/>
      </dsp:nvSpPr>
      <dsp:spPr>
        <a:xfrm>
          <a:off x="1273110" y="496096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2FA is a secondary passcode</a:t>
          </a:r>
          <a:endParaRPr lang="en-US" sz="1800" kern="1200"/>
        </a:p>
      </dsp:txBody>
      <dsp:txXfrm>
        <a:off x="1273110" y="496096"/>
        <a:ext cx="1904883" cy="808132"/>
      </dsp:txXfrm>
    </dsp:sp>
    <dsp:sp modelId="{97CACAE7-3D0E-440E-993A-D4F283AD553E}">
      <dsp:nvSpPr>
        <dsp:cNvPr id="0" name=""/>
        <dsp:cNvSpPr/>
      </dsp:nvSpPr>
      <dsp:spPr>
        <a:xfrm>
          <a:off x="3509906" y="496096"/>
          <a:ext cx="808132" cy="80813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B04B44-CE82-48FE-BC76-55E1EDA46790}">
      <dsp:nvSpPr>
        <dsp:cNvPr id="0" name=""/>
        <dsp:cNvSpPr/>
      </dsp:nvSpPr>
      <dsp:spPr>
        <a:xfrm>
          <a:off x="3679614" y="665804"/>
          <a:ext cx="468716" cy="4687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759572-2BCD-4F89-BA0C-62983719E901}">
      <dsp:nvSpPr>
        <dsp:cNvPr id="0" name=""/>
        <dsp:cNvSpPr/>
      </dsp:nvSpPr>
      <dsp:spPr>
        <a:xfrm>
          <a:off x="4491210" y="496096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Used when logging in (normally when a new device is used)</a:t>
          </a:r>
          <a:endParaRPr lang="en-US" sz="1800" kern="1200"/>
        </a:p>
      </dsp:txBody>
      <dsp:txXfrm>
        <a:off x="4491210" y="496096"/>
        <a:ext cx="1904883" cy="808132"/>
      </dsp:txXfrm>
    </dsp:sp>
    <dsp:sp modelId="{1A304E1F-AD6E-4C98-B4EB-D6AB4666DC98}">
      <dsp:nvSpPr>
        <dsp:cNvPr id="0" name=""/>
        <dsp:cNvSpPr/>
      </dsp:nvSpPr>
      <dsp:spPr>
        <a:xfrm>
          <a:off x="6728005" y="496096"/>
          <a:ext cx="808132" cy="8081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7C913F-6B16-46AA-98E5-8FB85B401610}">
      <dsp:nvSpPr>
        <dsp:cNvPr id="0" name=""/>
        <dsp:cNvSpPr/>
      </dsp:nvSpPr>
      <dsp:spPr>
        <a:xfrm>
          <a:off x="6897713" y="665804"/>
          <a:ext cx="468716" cy="4687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8D96B2-755E-4223-8162-57F95BD69644}">
      <dsp:nvSpPr>
        <dsp:cNvPr id="0" name=""/>
        <dsp:cNvSpPr/>
      </dsp:nvSpPr>
      <dsp:spPr>
        <a:xfrm>
          <a:off x="7709309" y="496096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Used to confirm important things (e.g. Bank transfers)</a:t>
          </a:r>
          <a:endParaRPr lang="en-US" sz="1800" kern="1200"/>
        </a:p>
      </dsp:txBody>
      <dsp:txXfrm>
        <a:off x="7709309" y="496096"/>
        <a:ext cx="1904883" cy="808132"/>
      </dsp:txXfrm>
    </dsp:sp>
    <dsp:sp modelId="{4BAD9049-91EE-487E-9075-B2EDAD0E3D5C}">
      <dsp:nvSpPr>
        <dsp:cNvPr id="0" name=""/>
        <dsp:cNvSpPr/>
      </dsp:nvSpPr>
      <dsp:spPr>
        <a:xfrm>
          <a:off x="291807" y="1838491"/>
          <a:ext cx="808132" cy="80813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2880E7-514D-44EE-86CE-43CC3F4FCA50}">
      <dsp:nvSpPr>
        <dsp:cNvPr id="0" name=""/>
        <dsp:cNvSpPr/>
      </dsp:nvSpPr>
      <dsp:spPr>
        <a:xfrm>
          <a:off x="461515" y="2008199"/>
          <a:ext cx="468716" cy="46871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2E9E51-B531-4E02-ACCC-9E6263DEDDA4}">
      <dsp:nvSpPr>
        <dsp:cNvPr id="0" name=""/>
        <dsp:cNvSpPr/>
      </dsp:nvSpPr>
      <dsp:spPr>
        <a:xfrm>
          <a:off x="1273110" y="1838491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Phone text message</a:t>
          </a:r>
          <a:endParaRPr lang="en-US" sz="1800" kern="1200"/>
        </a:p>
      </dsp:txBody>
      <dsp:txXfrm>
        <a:off x="1273110" y="1838491"/>
        <a:ext cx="1904883" cy="808132"/>
      </dsp:txXfrm>
    </dsp:sp>
    <dsp:sp modelId="{05B2FA9C-1136-49D1-BA61-85EAC90F1CC9}">
      <dsp:nvSpPr>
        <dsp:cNvPr id="0" name=""/>
        <dsp:cNvSpPr/>
      </dsp:nvSpPr>
      <dsp:spPr>
        <a:xfrm>
          <a:off x="3509906" y="1838491"/>
          <a:ext cx="808132" cy="80813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CD59E1-D8DA-4F27-9A3B-41BDCD44069F}">
      <dsp:nvSpPr>
        <dsp:cNvPr id="0" name=""/>
        <dsp:cNvSpPr/>
      </dsp:nvSpPr>
      <dsp:spPr>
        <a:xfrm>
          <a:off x="3679614" y="2008199"/>
          <a:ext cx="468716" cy="46871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84EF7C-2A85-465E-9EF2-40B5CE1236E4}">
      <dsp:nvSpPr>
        <dsp:cNvPr id="0" name=""/>
        <dsp:cNvSpPr/>
      </dsp:nvSpPr>
      <dsp:spPr>
        <a:xfrm>
          <a:off x="4491210" y="1838491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Email message</a:t>
          </a:r>
          <a:endParaRPr lang="en-US" sz="1800" kern="1200"/>
        </a:p>
      </dsp:txBody>
      <dsp:txXfrm>
        <a:off x="4491210" y="1838491"/>
        <a:ext cx="1904883" cy="808132"/>
      </dsp:txXfrm>
    </dsp:sp>
    <dsp:sp modelId="{B5FA8CF1-C980-4BBD-A5CF-62109843FD9E}">
      <dsp:nvSpPr>
        <dsp:cNvPr id="0" name=""/>
        <dsp:cNvSpPr/>
      </dsp:nvSpPr>
      <dsp:spPr>
        <a:xfrm>
          <a:off x="6728005" y="1838491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A35096-874F-4FAD-A209-2DC031F235E4}">
      <dsp:nvSpPr>
        <dsp:cNvPr id="0" name=""/>
        <dsp:cNvSpPr/>
      </dsp:nvSpPr>
      <dsp:spPr>
        <a:xfrm>
          <a:off x="6897713" y="2008199"/>
          <a:ext cx="468716" cy="46871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B54627-88F1-4448-961A-F90808F19315}">
      <dsp:nvSpPr>
        <dsp:cNvPr id="0" name=""/>
        <dsp:cNvSpPr/>
      </dsp:nvSpPr>
      <dsp:spPr>
        <a:xfrm>
          <a:off x="7709309" y="1838491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Authenticator App</a:t>
          </a:r>
          <a:endParaRPr lang="en-US" sz="1800" kern="1200"/>
        </a:p>
      </dsp:txBody>
      <dsp:txXfrm>
        <a:off x="7709309" y="1838491"/>
        <a:ext cx="1904883" cy="808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OOXDiagramDataRels1_0.png>
</file>

<file path=ppt/media/OOXDiagramDataRels1_1.svg>
</file>

<file path=ppt/media/OOXDiagramDataRels1_2.svg>
</file>

<file path=ppt/media/OOXDiagramDataRels1_3.png>
</file>

<file path=ppt/media/OOXDiagramDataRels1_4.svg>
</file>

<file path=ppt/media/OOXDiagramDataRels1_5.png>
</file>

<file path=ppt/media/OOXDiagramDataRels1_6.svg>
</file>

<file path=ppt/media/OOXDiagramDataRels1_7.png>
</file>

<file path=ppt/media/OOXDiagramDataRels1_8.svg>
</file>

<file path=ppt/media/OOXDiagramDataRels1_9.png>
</file>

<file path=ppt/media/OOXDiagramDataRels2_0.png>
</file>

<file path=ppt/media/OOXDiagramDataRels2_1.svg>
</file>

<file path=ppt/media/OOXDiagramDataRels2_2.png>
</file>

<file path=ppt/media/OOXDiagramDataRels2_3.svg>
</file>

<file path=ppt/media/OOXDiagramDataRels3_0.png>
</file>

<file path=ppt/media/OOXDiagramDataRels3_1.svg>
</file>

<file path=ppt/media/OOXDiagramDataRels3_10.svg>
</file>

<file path=ppt/media/OOXDiagramDataRels3_11.png>
</file>

<file path=ppt/media/OOXDiagramDataRels3_2.png>
</file>

<file path=ppt/media/OOXDiagramDataRels3_3.svg>
</file>

<file path=ppt/media/OOXDiagramDataRels3_4.svg>
</file>

<file path=ppt/media/OOXDiagramDataRels3_5.png>
</file>

<file path=ppt/media/OOXDiagramDataRels3_6.svg>
</file>

<file path=ppt/media/OOXDiagramDataRels3_7.png>
</file>

<file path=ppt/media/OOXDiagramDataRels3_8.svg>
</file>

<file path=ppt/media/OOXDiagramDataRels3_9.png>
</file>

<file path=ppt/media/OOXDiagramDrawingRels1_0.png>
</file>

<file path=ppt/media/OOXDiagramDrawingRels1_1.svg>
</file>

<file path=ppt/media/OOXDiagramDrawingRels1_2.svg>
</file>

<file path=ppt/media/OOXDiagramDrawingRels1_3.png>
</file>

<file path=ppt/media/OOXDiagramDrawingRels1_4.svg>
</file>

<file path=ppt/media/OOXDiagramDrawingRels1_5.png>
</file>

<file path=ppt/media/OOXDiagramDrawingRels1_6.svg>
</file>

<file path=ppt/media/OOXDiagramDrawingRels1_7.png>
</file>

<file path=ppt/media/OOXDiagramDrawingRels1_8.svg>
</file>

<file path=ppt/media/OOXDiagramDrawingRels1_9.png>
</file>

<file path=ppt/media/OOXDiagramDrawingRels2_0.png>
</file>

<file path=ppt/media/OOXDiagramDrawingRels2_1.svg>
</file>

<file path=ppt/media/OOXDiagramDrawingRels2_2.png>
</file>

<file path=ppt/media/OOXDiagramDrawingRels2_3.svg>
</file>

<file path=ppt/media/OOXDiagramDrawingRels3_0.png>
</file>

<file path=ppt/media/OOXDiagramDrawingRels3_1.svg>
</file>

<file path=ppt/media/OOXDiagramDrawingRels3_10.svg>
</file>

<file path=ppt/media/OOXDiagramDrawingRels3_11.png>
</file>

<file path=ppt/media/OOXDiagramDrawingRels3_2.png>
</file>

<file path=ppt/media/OOXDiagramDrawingRels3_3.svg>
</file>

<file path=ppt/media/OOXDiagramDrawingRels3_4.svg>
</file>

<file path=ppt/media/OOXDiagramDrawingRels3_5.png>
</file>

<file path=ppt/media/OOXDiagramDrawingRels3_6.svg>
</file>

<file path=ppt/media/OOXDiagramDrawingRels3_7.png>
</file>

<file path=ppt/media/OOXDiagramDrawingRels3_8.svg>
</file>

<file path=ppt/media/OOXDiagramDrawingRels3_9.pn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eg>
</file>

<file path=ppt/media/image55.png>
</file>

<file path=ppt/media/image56.png>
</file>

<file path=ppt/media/image57.png>
</file>

<file path=ppt/media/image58.jpeg>
</file>

<file path=ppt/media/image59.png>
</file>

<file path=ppt/media/image6.png>
</file>

<file path=ppt/media/image60.png>
</file>

<file path=ppt/media/image61.png>
</file>

<file path=ppt/media/image62.jpe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jpe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jpeg>
</file>

<file path=ppt/media/image79.png>
</file>

<file path=ppt/media/image8.png>
</file>

<file path=ppt/media/image80.png>
</file>

<file path=ppt/media/image81.png>
</file>

<file path=ppt/media/image82.jpeg>
</file>

<file path=ppt/media/image83.png>
</file>

<file path=ppt/media/image84.png>
</file>

<file path=ppt/media/image85.png>
</file>

<file path=ppt/media/image86.png>
</file>

<file path=ppt/media/image87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3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2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A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grpSp>
        <p:nvGrpSpPr>
          <p:cNvPr id="1" name="Group 1"/>
          <p:cNvGrpSpPr/>
          <p:nvPr/>
        </p:nvGrpSpPr>
        <p:grpSpPr>
          <a:xfrm>
            <a:off x="-14400" y="0"/>
            <a:ext cx="12052080" cy="6856200"/>
            <a:chOff x="-14400" y="0"/>
            <a:chExt cx="12052080" cy="6856200"/>
          </a:xfrm>
        </p:grpSpPr>
        <p:grpSp>
          <p:nvGrpSpPr>
            <p:cNvPr id="2" name="Group 2"/>
            <p:cNvGrpSpPr/>
            <p:nvPr/>
          </p:nvGrpSpPr>
          <p:grpSpPr>
            <a:xfrm>
              <a:off x="-14400" y="0"/>
              <a:ext cx="1219320" cy="6856200"/>
              <a:chOff x="-14400" y="0"/>
              <a:chExt cx="1219320" cy="6856200"/>
            </a:xfrm>
          </p:grpSpPr>
          <p:sp>
            <p:nvSpPr>
              <p:cNvPr id="3" name="CustomShape 3"/>
              <p:cNvSpPr/>
              <p:nvPr/>
            </p:nvSpPr>
            <p:spPr>
              <a:xfrm>
                <a:off x="114480" y="4680"/>
                <a:ext cx="21960" cy="217944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" name="CustomShape 4"/>
              <p:cNvSpPr/>
              <p:nvPr/>
            </p:nvSpPr>
            <p:spPr>
              <a:xfrm>
                <a:off x="33480" y="217656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" name="CustomShape 5"/>
              <p:cNvSpPr/>
              <p:nvPr/>
            </p:nvSpPr>
            <p:spPr>
              <a:xfrm>
                <a:off x="28440" y="4021200"/>
                <a:ext cx="188640" cy="1872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" name="CustomShape 6"/>
              <p:cNvSpPr/>
              <p:nvPr/>
            </p:nvSpPr>
            <p:spPr>
              <a:xfrm>
                <a:off x="200160" y="4680"/>
                <a:ext cx="367920" cy="180936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" name="CustomShape 7"/>
              <p:cNvSpPr/>
              <p:nvPr/>
            </p:nvSpPr>
            <p:spPr>
              <a:xfrm>
                <a:off x="503280" y="1801800"/>
                <a:ext cx="188640" cy="1872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" name="CustomShape 8"/>
              <p:cNvSpPr/>
              <p:nvPr/>
            </p:nvSpPr>
            <p:spPr>
              <a:xfrm>
                <a:off x="285840" y="4680"/>
                <a:ext cx="367920" cy="14284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" name="CustomShape 9"/>
              <p:cNvSpPr/>
              <p:nvPr/>
            </p:nvSpPr>
            <p:spPr>
              <a:xfrm>
                <a:off x="546120" y="0"/>
                <a:ext cx="150480" cy="91116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" name="CustomShape 10"/>
              <p:cNvSpPr/>
              <p:nvPr/>
            </p:nvSpPr>
            <p:spPr>
              <a:xfrm>
                <a:off x="588960" y="142092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" name="CustomShape 11"/>
              <p:cNvSpPr/>
              <p:nvPr/>
            </p:nvSpPr>
            <p:spPr>
              <a:xfrm>
                <a:off x="588960" y="90324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" name="CustomShape 12"/>
              <p:cNvSpPr/>
              <p:nvPr/>
            </p:nvSpPr>
            <p:spPr>
              <a:xfrm>
                <a:off x="641520" y="0"/>
                <a:ext cx="420480" cy="52524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" name="CustomShape 13"/>
              <p:cNvSpPr/>
              <p:nvPr/>
            </p:nvSpPr>
            <p:spPr>
              <a:xfrm>
                <a:off x="1020600" y="488880"/>
                <a:ext cx="160200" cy="14580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" name="CustomShape 14"/>
              <p:cNvSpPr/>
              <p:nvPr/>
            </p:nvSpPr>
            <p:spPr>
              <a:xfrm>
                <a:off x="-4680" y="936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" name="CustomShape 15"/>
              <p:cNvSpPr/>
              <p:nvPr/>
            </p:nvSpPr>
            <p:spPr>
              <a:xfrm>
                <a:off x="9360" y="1801800"/>
                <a:ext cx="122040" cy="12528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" name="CustomShape 16"/>
              <p:cNvSpPr/>
              <p:nvPr/>
            </p:nvSpPr>
            <p:spPr>
              <a:xfrm>
                <a:off x="-9360" y="3549600"/>
                <a:ext cx="145800" cy="47916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" name="CustomShape 17"/>
              <p:cNvSpPr/>
              <p:nvPr/>
            </p:nvSpPr>
            <p:spPr>
              <a:xfrm>
                <a:off x="128520" y="1382760"/>
                <a:ext cx="141120" cy="47448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" name="CustomShape 18"/>
              <p:cNvSpPr/>
              <p:nvPr/>
            </p:nvSpPr>
            <p:spPr>
              <a:xfrm>
                <a:off x="204840" y="1849320"/>
                <a:ext cx="112680" cy="10620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" name="CustomShape 19"/>
              <p:cNvSpPr/>
              <p:nvPr/>
            </p:nvSpPr>
            <p:spPr>
              <a:xfrm>
                <a:off x="133200" y="4662360"/>
                <a:ext cx="21960" cy="217944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" name="CustomShape 20"/>
              <p:cNvSpPr/>
              <p:nvPr/>
            </p:nvSpPr>
            <p:spPr>
              <a:xfrm>
                <a:off x="223920" y="5041800"/>
                <a:ext cx="367920" cy="180000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" name="CustomShape 21"/>
              <p:cNvSpPr/>
              <p:nvPr/>
            </p:nvSpPr>
            <p:spPr>
              <a:xfrm>
                <a:off x="52560" y="448164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" name="CustomShape 22"/>
              <p:cNvSpPr/>
              <p:nvPr/>
            </p:nvSpPr>
            <p:spPr>
              <a:xfrm>
                <a:off x="-14400" y="5627520"/>
                <a:ext cx="83880" cy="121428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" name="CustomShape 23"/>
              <p:cNvSpPr/>
              <p:nvPr/>
            </p:nvSpPr>
            <p:spPr>
              <a:xfrm>
                <a:off x="527040" y="4867200"/>
                <a:ext cx="188640" cy="1872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" name="CustomShape 24"/>
              <p:cNvSpPr/>
              <p:nvPr/>
            </p:nvSpPr>
            <p:spPr>
              <a:xfrm>
                <a:off x="309600" y="5423040"/>
                <a:ext cx="372960" cy="142380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" name="CustomShape 25"/>
              <p:cNvSpPr/>
              <p:nvPr/>
            </p:nvSpPr>
            <p:spPr>
              <a:xfrm>
                <a:off x="569880" y="5945040"/>
                <a:ext cx="150480" cy="91116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" name="CustomShape 26"/>
              <p:cNvSpPr/>
              <p:nvPr/>
            </p:nvSpPr>
            <p:spPr>
              <a:xfrm>
                <a:off x="612720" y="524664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" name="CustomShape 27"/>
              <p:cNvSpPr/>
              <p:nvPr/>
            </p:nvSpPr>
            <p:spPr>
              <a:xfrm>
                <a:off x="612720" y="576432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" name="CustomShape 28"/>
              <p:cNvSpPr/>
              <p:nvPr/>
            </p:nvSpPr>
            <p:spPr>
              <a:xfrm>
                <a:off x="669960" y="6330960"/>
                <a:ext cx="415800" cy="5158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" name="CustomShape 29"/>
              <p:cNvSpPr/>
              <p:nvPr/>
            </p:nvSpPr>
            <p:spPr>
              <a:xfrm>
                <a:off x="1049400" y="6221520"/>
                <a:ext cx="155520" cy="14580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0" name="Group 30"/>
            <p:cNvGrpSpPr/>
            <p:nvPr/>
          </p:nvGrpSpPr>
          <p:grpSpPr>
            <a:xfrm>
              <a:off x="11364840" y="0"/>
              <a:ext cx="672840" cy="6846840"/>
              <a:chOff x="11364840" y="0"/>
              <a:chExt cx="672840" cy="6846840"/>
            </a:xfrm>
          </p:grpSpPr>
          <p:sp>
            <p:nvSpPr>
              <p:cNvPr id="31" name="CustomShape 31"/>
              <p:cNvSpPr/>
              <p:nvPr/>
            </p:nvSpPr>
            <p:spPr>
              <a:xfrm>
                <a:off x="11484000" y="0"/>
                <a:ext cx="415800" cy="51084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" name="CustomShape 32"/>
              <p:cNvSpPr/>
              <p:nvPr/>
            </p:nvSpPr>
            <p:spPr>
              <a:xfrm>
                <a:off x="11364840" y="474840"/>
                <a:ext cx="155520" cy="1504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" name="CustomShape 33"/>
              <p:cNvSpPr/>
              <p:nvPr/>
            </p:nvSpPr>
            <p:spPr>
              <a:xfrm>
                <a:off x="11631600" y="1539720"/>
                <a:ext cx="18720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" name="CustomShape 34"/>
              <p:cNvSpPr/>
              <p:nvPr/>
            </p:nvSpPr>
            <p:spPr>
              <a:xfrm>
                <a:off x="11531520" y="5694480"/>
                <a:ext cx="296640" cy="115236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" name="CustomShape 35"/>
              <p:cNvSpPr/>
              <p:nvPr/>
            </p:nvSpPr>
            <p:spPr>
              <a:xfrm>
                <a:off x="11773080" y="5551560"/>
                <a:ext cx="155520" cy="15372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" name="CustomShape 36"/>
              <p:cNvSpPr/>
              <p:nvPr/>
            </p:nvSpPr>
            <p:spPr>
              <a:xfrm>
                <a:off x="11711160" y="4680"/>
                <a:ext cx="303120" cy="154296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" name="CustomShape 37"/>
              <p:cNvSpPr/>
              <p:nvPr/>
            </p:nvSpPr>
            <p:spPr>
              <a:xfrm>
                <a:off x="11636280" y="4867200"/>
                <a:ext cx="187200" cy="1872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" name="CustomShape 38"/>
              <p:cNvSpPr/>
              <p:nvPr/>
            </p:nvSpPr>
            <p:spPr>
              <a:xfrm>
                <a:off x="11441160" y="5046840"/>
                <a:ext cx="306000" cy="180000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" name="CustomShape 39"/>
              <p:cNvSpPr/>
              <p:nvPr/>
            </p:nvSpPr>
            <p:spPr>
              <a:xfrm>
                <a:off x="11849040" y="6416640"/>
                <a:ext cx="188640" cy="1872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" name="CustomShape 40"/>
              <p:cNvSpPr/>
              <p:nvPr/>
            </p:nvSpPr>
            <p:spPr>
              <a:xfrm>
                <a:off x="11939760" y="6595920"/>
                <a:ext cx="21960" cy="25056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pic>
        <p:nvPicPr>
          <p:cNvPr id="41" name="Picture 2" descr="\\DROBO-FS\QuickDrops\JB\PPTX NG\Droplets\LightingOverlay.png"/>
          <p:cNvPicPr/>
          <p:nvPr/>
        </p:nvPicPr>
        <p:blipFill>
          <a:blip r:embed="rId4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grpSp>
        <p:nvGrpSpPr>
          <p:cNvPr id="42" name="Group 41"/>
          <p:cNvGrpSpPr/>
          <p:nvPr/>
        </p:nvGrpSpPr>
        <p:grpSpPr>
          <a:xfrm>
            <a:off x="0" y="0"/>
            <a:ext cx="2303280" cy="6856200"/>
            <a:chOff x="0" y="0"/>
            <a:chExt cx="2303280" cy="6856200"/>
          </a:xfrm>
        </p:grpSpPr>
        <p:sp>
          <p:nvSpPr>
            <p:cNvPr id="43" name="CustomShape 42"/>
            <p:cNvSpPr/>
            <p:nvPr/>
          </p:nvSpPr>
          <p:spPr>
            <a:xfrm>
              <a:off x="120960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CustomShape 43"/>
            <p:cNvSpPr/>
            <p:nvPr/>
          </p:nvSpPr>
          <p:spPr>
            <a:xfrm>
              <a:off x="112860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44"/>
            <p:cNvSpPr/>
            <p:nvPr/>
          </p:nvSpPr>
          <p:spPr>
            <a:xfrm>
              <a:off x="112392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CustomShape 45"/>
            <p:cNvSpPr/>
            <p:nvPr/>
          </p:nvSpPr>
          <p:spPr>
            <a:xfrm>
              <a:off x="414360" y="9360"/>
              <a:ext cx="26640" cy="44798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46"/>
            <p:cNvSpPr/>
            <p:nvPr/>
          </p:nvSpPr>
          <p:spPr>
            <a:xfrm>
              <a:off x="33336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47"/>
            <p:cNvSpPr/>
            <p:nvPr/>
          </p:nvSpPr>
          <p:spPr>
            <a:xfrm>
              <a:off x="190440" y="9360"/>
              <a:ext cx="150480" cy="90612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48"/>
            <p:cNvSpPr/>
            <p:nvPr/>
          </p:nvSpPr>
          <p:spPr>
            <a:xfrm>
              <a:off x="1290600" y="14400"/>
              <a:ext cx="374400" cy="1800000"/>
            </a:xfrm>
            <a:custGeom>
              <a:avLst/>
              <a:gdLst/>
              <a:ah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CustomShape 49"/>
            <p:cNvSpPr/>
            <p:nvPr/>
          </p:nvSpPr>
          <p:spPr>
            <a:xfrm>
              <a:off x="160020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CustomShape 50"/>
            <p:cNvSpPr/>
            <p:nvPr/>
          </p:nvSpPr>
          <p:spPr>
            <a:xfrm>
              <a:off x="1380960" y="9360"/>
              <a:ext cx="369720" cy="142380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CustomShape 51"/>
            <p:cNvSpPr/>
            <p:nvPr/>
          </p:nvSpPr>
          <p:spPr>
            <a:xfrm>
              <a:off x="164304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52"/>
            <p:cNvSpPr/>
            <p:nvPr/>
          </p:nvSpPr>
          <p:spPr>
            <a:xfrm>
              <a:off x="168588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53"/>
            <p:cNvSpPr/>
            <p:nvPr/>
          </p:nvSpPr>
          <p:spPr>
            <a:xfrm>
              <a:off x="168588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CustomShape 54"/>
            <p:cNvSpPr/>
            <p:nvPr/>
          </p:nvSpPr>
          <p:spPr>
            <a:xfrm>
              <a:off x="1743120" y="4680"/>
              <a:ext cx="417240" cy="520560"/>
            </a:xfrm>
            <a:custGeom>
              <a:avLst/>
              <a:gdLst/>
              <a:ah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CustomShape 55"/>
            <p:cNvSpPr/>
            <p:nvPr/>
          </p:nvSpPr>
          <p:spPr>
            <a:xfrm>
              <a:off x="211932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CustomShape 56"/>
            <p:cNvSpPr/>
            <p:nvPr/>
          </p:nvSpPr>
          <p:spPr>
            <a:xfrm>
              <a:off x="952560" y="4680"/>
              <a:ext cx="150480" cy="90612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CustomShape 57"/>
            <p:cNvSpPr/>
            <p:nvPr/>
          </p:nvSpPr>
          <p:spPr>
            <a:xfrm>
              <a:off x="86688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58"/>
            <p:cNvSpPr/>
            <p:nvPr/>
          </p:nvSpPr>
          <p:spPr>
            <a:xfrm>
              <a:off x="890640" y="15541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59"/>
            <p:cNvSpPr/>
            <p:nvPr/>
          </p:nvSpPr>
          <p:spPr>
            <a:xfrm>
              <a:off x="738360" y="5622840"/>
              <a:ext cx="336240" cy="1214280"/>
            </a:xfrm>
            <a:custGeom>
              <a:avLst/>
              <a:gdLst/>
              <a:ah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60"/>
            <p:cNvSpPr/>
            <p:nvPr/>
          </p:nvSpPr>
          <p:spPr>
            <a:xfrm>
              <a:off x="647640" y="5479920"/>
              <a:ext cx="155520" cy="155520"/>
            </a:xfrm>
            <a:custGeom>
              <a:avLst/>
              <a:gdLst/>
              <a:ah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CustomShape 61"/>
            <p:cNvSpPr/>
            <p:nvPr/>
          </p:nvSpPr>
          <p:spPr>
            <a:xfrm>
              <a:off x="6660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" name="CustomShape 62"/>
            <p:cNvSpPr/>
            <p:nvPr/>
          </p:nvSpPr>
          <p:spPr>
            <a:xfrm>
              <a:off x="0" y="3897360"/>
              <a:ext cx="131400" cy="264960"/>
            </a:xfrm>
            <a:custGeom>
              <a:avLst/>
              <a:gdLst/>
              <a:ah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CustomShape 63"/>
            <p:cNvSpPr/>
            <p:nvPr/>
          </p:nvSpPr>
          <p:spPr>
            <a:xfrm>
              <a:off x="66600" y="414972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64"/>
            <p:cNvSpPr/>
            <p:nvPr/>
          </p:nvSpPr>
          <p:spPr>
            <a:xfrm>
              <a:off x="0" y="1644480"/>
              <a:ext cx="131400" cy="268200"/>
            </a:xfrm>
            <a:custGeom>
              <a:avLst/>
              <a:gdLst/>
              <a:ah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" name="CustomShape 65"/>
            <p:cNvSpPr/>
            <p:nvPr/>
          </p:nvSpPr>
          <p:spPr>
            <a:xfrm>
              <a:off x="66600" y="14684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" name="CustomShape 66"/>
            <p:cNvSpPr/>
            <p:nvPr/>
          </p:nvSpPr>
          <p:spPr>
            <a:xfrm>
              <a:off x="695160" y="4680"/>
              <a:ext cx="307800" cy="1557000"/>
            </a:xfrm>
            <a:custGeom>
              <a:avLst/>
              <a:gdLst/>
              <a:ah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CustomShape 67"/>
            <p:cNvSpPr/>
            <p:nvPr/>
          </p:nvSpPr>
          <p:spPr>
            <a:xfrm>
              <a:off x="57240" y="48816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CustomShape 68"/>
            <p:cNvSpPr/>
            <p:nvPr/>
          </p:nvSpPr>
          <p:spPr>
            <a:xfrm>
              <a:off x="138240" y="5060880"/>
              <a:ext cx="303120" cy="1776240"/>
            </a:xfrm>
            <a:custGeom>
              <a:avLst/>
              <a:gdLst/>
              <a:ah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CustomShape 69"/>
            <p:cNvSpPr/>
            <p:nvPr/>
          </p:nvSpPr>
          <p:spPr>
            <a:xfrm>
              <a:off x="561960" y="643104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CustomShape 70"/>
            <p:cNvSpPr/>
            <p:nvPr/>
          </p:nvSpPr>
          <p:spPr>
            <a:xfrm>
              <a:off x="642960" y="6610320"/>
              <a:ext cx="21960" cy="24120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CustomShape 71"/>
            <p:cNvSpPr/>
            <p:nvPr/>
          </p:nvSpPr>
          <p:spPr>
            <a:xfrm>
              <a:off x="76320" y="643104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CustomShape 72"/>
            <p:cNvSpPr/>
            <p:nvPr/>
          </p:nvSpPr>
          <p:spPr>
            <a:xfrm>
              <a:off x="0" y="5978520"/>
              <a:ext cx="188640" cy="460080"/>
            </a:xfrm>
            <a:custGeom>
              <a:avLst/>
              <a:gdLst/>
              <a:ah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CustomShape 73"/>
            <p:cNvSpPr/>
            <p:nvPr/>
          </p:nvSpPr>
          <p:spPr>
            <a:xfrm>
              <a:off x="1014480" y="1801800"/>
              <a:ext cx="212400" cy="753840"/>
            </a:xfrm>
            <a:custGeom>
              <a:avLst/>
              <a:gdLst/>
              <a:ah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CustomShape 74"/>
            <p:cNvSpPr/>
            <p:nvPr/>
          </p:nvSpPr>
          <p:spPr>
            <a:xfrm>
              <a:off x="938160" y="2548080"/>
              <a:ext cx="164880" cy="158400"/>
            </a:xfrm>
            <a:custGeom>
              <a:avLst/>
              <a:gdLst/>
              <a:ah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CustomShape 75"/>
            <p:cNvSpPr/>
            <p:nvPr/>
          </p:nvSpPr>
          <p:spPr>
            <a:xfrm>
              <a:off x="595440" y="4680"/>
              <a:ext cx="636480" cy="4024080"/>
            </a:xfrm>
            <a:custGeom>
              <a:avLst/>
              <a:gdLst/>
              <a:ah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CustomShape 76"/>
            <p:cNvSpPr/>
            <p:nvPr/>
          </p:nvSpPr>
          <p:spPr>
            <a:xfrm>
              <a:off x="122400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CustomShape 77"/>
            <p:cNvSpPr/>
            <p:nvPr/>
          </p:nvSpPr>
          <p:spPr>
            <a:xfrm>
              <a:off x="1300320" y="1849320"/>
              <a:ext cx="107640" cy="10620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" name="CustomShape 78"/>
            <p:cNvSpPr/>
            <p:nvPr/>
          </p:nvSpPr>
          <p:spPr>
            <a:xfrm>
              <a:off x="281160" y="3417840"/>
              <a:ext cx="141120" cy="473040"/>
            </a:xfrm>
            <a:custGeom>
              <a:avLst/>
              <a:gdLst/>
              <a:ah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" name="CustomShape 79"/>
            <p:cNvSpPr/>
            <p:nvPr/>
          </p:nvSpPr>
          <p:spPr>
            <a:xfrm>
              <a:off x="237960" y="3882960"/>
              <a:ext cx="107640" cy="10764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CustomShape 80"/>
            <p:cNvSpPr/>
            <p:nvPr/>
          </p:nvSpPr>
          <p:spPr>
            <a:xfrm>
              <a:off x="4680" y="2166840"/>
              <a:ext cx="112680" cy="450720"/>
            </a:xfrm>
            <a:custGeom>
              <a:avLst/>
              <a:gdLst/>
              <a:ah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" name="CustomShape 81"/>
            <p:cNvSpPr/>
            <p:nvPr/>
          </p:nvSpPr>
          <p:spPr>
            <a:xfrm>
              <a:off x="52560" y="2066760"/>
              <a:ext cx="107640" cy="10764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" name="CustomShape 82"/>
            <p:cNvSpPr/>
            <p:nvPr/>
          </p:nvSpPr>
          <p:spPr>
            <a:xfrm>
              <a:off x="122868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" name="CustomShape 83"/>
            <p:cNvSpPr/>
            <p:nvPr/>
          </p:nvSpPr>
          <p:spPr>
            <a:xfrm>
              <a:off x="1319040" y="5041800"/>
              <a:ext cx="369720" cy="1800000"/>
            </a:xfrm>
            <a:custGeom>
              <a:avLst/>
              <a:gdLst/>
              <a:ah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" name="CustomShape 84"/>
            <p:cNvSpPr/>
            <p:nvPr/>
          </p:nvSpPr>
          <p:spPr>
            <a:xfrm>
              <a:off x="114768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85"/>
            <p:cNvSpPr/>
            <p:nvPr/>
          </p:nvSpPr>
          <p:spPr>
            <a:xfrm>
              <a:off x="819000" y="3983040"/>
              <a:ext cx="345960" cy="2858760"/>
            </a:xfrm>
            <a:custGeom>
              <a:avLst/>
              <a:gdLst/>
              <a:ah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CustomShape 86"/>
            <p:cNvSpPr/>
            <p:nvPr/>
          </p:nvSpPr>
          <p:spPr>
            <a:xfrm>
              <a:off x="728640" y="380700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CustomShape 87"/>
            <p:cNvSpPr/>
            <p:nvPr/>
          </p:nvSpPr>
          <p:spPr>
            <a:xfrm>
              <a:off x="162396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CustomShape 88"/>
            <p:cNvSpPr/>
            <p:nvPr/>
          </p:nvSpPr>
          <p:spPr>
            <a:xfrm>
              <a:off x="1405080" y="5423040"/>
              <a:ext cx="369720" cy="142380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" name="CustomShape 89"/>
            <p:cNvSpPr/>
            <p:nvPr/>
          </p:nvSpPr>
          <p:spPr>
            <a:xfrm>
              <a:off x="166680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CustomShape 90"/>
            <p:cNvSpPr/>
            <p:nvPr/>
          </p:nvSpPr>
          <p:spPr>
            <a:xfrm>
              <a:off x="170964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" name="CustomShape 91"/>
            <p:cNvSpPr/>
            <p:nvPr/>
          </p:nvSpPr>
          <p:spPr>
            <a:xfrm>
              <a:off x="170964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" name="CustomShape 92"/>
            <p:cNvSpPr/>
            <p:nvPr/>
          </p:nvSpPr>
          <p:spPr>
            <a:xfrm>
              <a:off x="1766880" y="6330960"/>
              <a:ext cx="417240" cy="525240"/>
            </a:xfrm>
            <a:custGeom>
              <a:avLst/>
              <a:gdLst/>
              <a:ah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93"/>
            <p:cNvSpPr/>
            <p:nvPr/>
          </p:nvSpPr>
          <p:spPr>
            <a:xfrm>
              <a:off x="214776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" name="CustomShape 94"/>
            <p:cNvSpPr/>
            <p:nvPr/>
          </p:nvSpPr>
          <p:spPr>
            <a:xfrm>
              <a:off x="504720" y="9360"/>
              <a:ext cx="231480" cy="5101920"/>
            </a:xfrm>
            <a:custGeom>
              <a:avLst/>
              <a:gdLst/>
              <a:ah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" name="CustomShape 95"/>
            <p:cNvSpPr/>
            <p:nvPr/>
          </p:nvSpPr>
          <p:spPr>
            <a:xfrm>
              <a:off x="633240" y="5103720"/>
              <a:ext cx="183960" cy="183960"/>
            </a:xfrm>
            <a:custGeom>
              <a:avLst/>
              <a:gdLst/>
              <a:ah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7" name="PlaceHolder 9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AU" sz="4400" spc="-1" strike="noStrike">
                <a:latin typeface="Arial"/>
              </a:rPr>
              <a:t>Click to edit the title text format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98" name="PlaceHolder 9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latin typeface="Arial"/>
              </a:rPr>
              <a:t>Click to edit the outline text format</a:t>
            </a:r>
            <a:endParaRPr b="0" lang="en-A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800" spc="-1" strike="noStrike">
                <a:latin typeface="Arial"/>
              </a:rPr>
              <a:t>Second Outline Level</a:t>
            </a:r>
            <a:endParaRPr b="0" lang="en-A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pc="-1" strike="noStrike">
                <a:latin typeface="Arial"/>
              </a:rPr>
              <a:t>Third Outline Level</a:t>
            </a:r>
            <a:endParaRPr b="0" lang="en-A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000" spc="-1" strike="noStrike">
                <a:latin typeface="Arial"/>
              </a:rPr>
              <a:t>Fourth Outline Level</a:t>
            </a:r>
            <a:endParaRPr b="0" lang="en-A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latin typeface="Arial"/>
              </a:rPr>
              <a:t>Fifth Outline Level</a:t>
            </a:r>
            <a:endParaRPr b="0" lang="en-A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latin typeface="Arial"/>
              </a:rPr>
              <a:t>Sixth Outline Level</a:t>
            </a:r>
            <a:endParaRPr b="0" lang="en-A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latin typeface="Arial"/>
              </a:rPr>
              <a:t>Seventh Outline Level</a:t>
            </a:r>
            <a:endParaRPr b="0" lang="en-A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grpSp>
        <p:nvGrpSpPr>
          <p:cNvPr id="136" name="Group 1"/>
          <p:cNvGrpSpPr/>
          <p:nvPr/>
        </p:nvGrpSpPr>
        <p:grpSpPr>
          <a:xfrm>
            <a:off x="-14400" y="0"/>
            <a:ext cx="12052080" cy="6856200"/>
            <a:chOff x="-14400" y="0"/>
            <a:chExt cx="12052080" cy="6856200"/>
          </a:xfrm>
        </p:grpSpPr>
        <p:grpSp>
          <p:nvGrpSpPr>
            <p:cNvPr id="137" name="Group 2"/>
            <p:cNvGrpSpPr/>
            <p:nvPr/>
          </p:nvGrpSpPr>
          <p:grpSpPr>
            <a:xfrm>
              <a:off x="-14400" y="0"/>
              <a:ext cx="1219320" cy="6856200"/>
              <a:chOff x="-14400" y="0"/>
              <a:chExt cx="1219320" cy="6856200"/>
            </a:xfrm>
          </p:grpSpPr>
          <p:sp>
            <p:nvSpPr>
              <p:cNvPr id="138" name="CustomShape 3"/>
              <p:cNvSpPr/>
              <p:nvPr/>
            </p:nvSpPr>
            <p:spPr>
              <a:xfrm>
                <a:off x="114480" y="4680"/>
                <a:ext cx="21960" cy="217944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9" name="CustomShape 4"/>
              <p:cNvSpPr/>
              <p:nvPr/>
            </p:nvSpPr>
            <p:spPr>
              <a:xfrm>
                <a:off x="33480" y="217656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0" name="CustomShape 5"/>
              <p:cNvSpPr/>
              <p:nvPr/>
            </p:nvSpPr>
            <p:spPr>
              <a:xfrm>
                <a:off x="28440" y="4021200"/>
                <a:ext cx="188640" cy="1872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1" name="CustomShape 6"/>
              <p:cNvSpPr/>
              <p:nvPr/>
            </p:nvSpPr>
            <p:spPr>
              <a:xfrm>
                <a:off x="200160" y="4680"/>
                <a:ext cx="367920" cy="180936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2" name="CustomShape 7"/>
              <p:cNvSpPr/>
              <p:nvPr/>
            </p:nvSpPr>
            <p:spPr>
              <a:xfrm>
                <a:off x="503280" y="1801800"/>
                <a:ext cx="188640" cy="1872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3" name="CustomShape 8"/>
              <p:cNvSpPr/>
              <p:nvPr/>
            </p:nvSpPr>
            <p:spPr>
              <a:xfrm>
                <a:off x="285840" y="4680"/>
                <a:ext cx="367920" cy="142848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4" name="CustomShape 9"/>
              <p:cNvSpPr/>
              <p:nvPr/>
            </p:nvSpPr>
            <p:spPr>
              <a:xfrm>
                <a:off x="546120" y="0"/>
                <a:ext cx="150480" cy="91116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5" name="CustomShape 10"/>
              <p:cNvSpPr/>
              <p:nvPr/>
            </p:nvSpPr>
            <p:spPr>
              <a:xfrm>
                <a:off x="588960" y="142092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6" name="CustomShape 11"/>
              <p:cNvSpPr/>
              <p:nvPr/>
            </p:nvSpPr>
            <p:spPr>
              <a:xfrm>
                <a:off x="588960" y="90324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7" name="CustomShape 12"/>
              <p:cNvSpPr/>
              <p:nvPr/>
            </p:nvSpPr>
            <p:spPr>
              <a:xfrm>
                <a:off x="641520" y="0"/>
                <a:ext cx="420480" cy="52524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8" name="CustomShape 13"/>
              <p:cNvSpPr/>
              <p:nvPr/>
            </p:nvSpPr>
            <p:spPr>
              <a:xfrm>
                <a:off x="1020600" y="488880"/>
                <a:ext cx="160200" cy="14580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9" name="CustomShape 14"/>
              <p:cNvSpPr/>
              <p:nvPr/>
            </p:nvSpPr>
            <p:spPr>
              <a:xfrm>
                <a:off x="-4680" y="9360"/>
                <a:ext cx="360" cy="360"/>
              </a:xfrm>
              <a:custGeom>
                <a:avLst/>
                <a:gdLst/>
                <a:ahLst/>
                <a:rect l="l" t="t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0" name="CustomShape 15"/>
              <p:cNvSpPr/>
              <p:nvPr/>
            </p:nvSpPr>
            <p:spPr>
              <a:xfrm>
                <a:off x="9360" y="1801800"/>
                <a:ext cx="122040" cy="12528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1" name="CustomShape 16"/>
              <p:cNvSpPr/>
              <p:nvPr/>
            </p:nvSpPr>
            <p:spPr>
              <a:xfrm>
                <a:off x="-9360" y="3549600"/>
                <a:ext cx="145800" cy="47916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2" name="CustomShape 17"/>
              <p:cNvSpPr/>
              <p:nvPr/>
            </p:nvSpPr>
            <p:spPr>
              <a:xfrm>
                <a:off x="128520" y="1382760"/>
                <a:ext cx="141120" cy="47448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3" name="CustomShape 18"/>
              <p:cNvSpPr/>
              <p:nvPr/>
            </p:nvSpPr>
            <p:spPr>
              <a:xfrm>
                <a:off x="204840" y="1849320"/>
                <a:ext cx="112680" cy="10620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4" name="CustomShape 19"/>
              <p:cNvSpPr/>
              <p:nvPr/>
            </p:nvSpPr>
            <p:spPr>
              <a:xfrm>
                <a:off x="133200" y="4662360"/>
                <a:ext cx="21960" cy="217944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5" name="CustomShape 20"/>
              <p:cNvSpPr/>
              <p:nvPr/>
            </p:nvSpPr>
            <p:spPr>
              <a:xfrm>
                <a:off x="223920" y="5041800"/>
                <a:ext cx="367920" cy="180000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6" name="CustomShape 21"/>
              <p:cNvSpPr/>
              <p:nvPr/>
            </p:nvSpPr>
            <p:spPr>
              <a:xfrm>
                <a:off x="52560" y="448164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7" name="CustomShape 22"/>
              <p:cNvSpPr/>
              <p:nvPr/>
            </p:nvSpPr>
            <p:spPr>
              <a:xfrm>
                <a:off x="-14400" y="5627520"/>
                <a:ext cx="83880" cy="121428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8" name="CustomShape 23"/>
              <p:cNvSpPr/>
              <p:nvPr/>
            </p:nvSpPr>
            <p:spPr>
              <a:xfrm>
                <a:off x="527040" y="4867200"/>
                <a:ext cx="188640" cy="1872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9" name="CustomShape 24"/>
              <p:cNvSpPr/>
              <p:nvPr/>
            </p:nvSpPr>
            <p:spPr>
              <a:xfrm>
                <a:off x="309600" y="5423040"/>
                <a:ext cx="372960" cy="142380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0" name="CustomShape 25"/>
              <p:cNvSpPr/>
              <p:nvPr/>
            </p:nvSpPr>
            <p:spPr>
              <a:xfrm>
                <a:off x="569880" y="5945040"/>
                <a:ext cx="150480" cy="91116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1" name="CustomShape 26"/>
              <p:cNvSpPr/>
              <p:nvPr/>
            </p:nvSpPr>
            <p:spPr>
              <a:xfrm>
                <a:off x="612720" y="524664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2" name="CustomShape 27"/>
              <p:cNvSpPr/>
              <p:nvPr/>
            </p:nvSpPr>
            <p:spPr>
              <a:xfrm>
                <a:off x="612720" y="576432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3" name="CustomShape 28"/>
              <p:cNvSpPr/>
              <p:nvPr/>
            </p:nvSpPr>
            <p:spPr>
              <a:xfrm>
                <a:off x="669960" y="6330960"/>
                <a:ext cx="415800" cy="51588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4" name="CustomShape 29"/>
              <p:cNvSpPr/>
              <p:nvPr/>
            </p:nvSpPr>
            <p:spPr>
              <a:xfrm>
                <a:off x="1049400" y="6221520"/>
                <a:ext cx="155520" cy="14580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65" name="Group 30"/>
            <p:cNvGrpSpPr/>
            <p:nvPr/>
          </p:nvGrpSpPr>
          <p:grpSpPr>
            <a:xfrm>
              <a:off x="11364840" y="0"/>
              <a:ext cx="672840" cy="6846840"/>
              <a:chOff x="11364840" y="0"/>
              <a:chExt cx="672840" cy="6846840"/>
            </a:xfrm>
          </p:grpSpPr>
          <p:sp>
            <p:nvSpPr>
              <p:cNvPr id="166" name="CustomShape 31"/>
              <p:cNvSpPr/>
              <p:nvPr/>
            </p:nvSpPr>
            <p:spPr>
              <a:xfrm>
                <a:off x="11484000" y="0"/>
                <a:ext cx="415800" cy="51084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7" name="CustomShape 32"/>
              <p:cNvSpPr/>
              <p:nvPr/>
            </p:nvSpPr>
            <p:spPr>
              <a:xfrm>
                <a:off x="11364840" y="474840"/>
                <a:ext cx="155520" cy="15048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8" name="CustomShape 33"/>
              <p:cNvSpPr/>
              <p:nvPr/>
            </p:nvSpPr>
            <p:spPr>
              <a:xfrm>
                <a:off x="11631600" y="1539720"/>
                <a:ext cx="18720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9" name="CustomShape 34"/>
              <p:cNvSpPr/>
              <p:nvPr/>
            </p:nvSpPr>
            <p:spPr>
              <a:xfrm>
                <a:off x="11531520" y="5694480"/>
                <a:ext cx="296640" cy="115236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0" name="CustomShape 35"/>
              <p:cNvSpPr/>
              <p:nvPr/>
            </p:nvSpPr>
            <p:spPr>
              <a:xfrm>
                <a:off x="11773080" y="5551560"/>
                <a:ext cx="155520" cy="15372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1" name="CustomShape 36"/>
              <p:cNvSpPr/>
              <p:nvPr/>
            </p:nvSpPr>
            <p:spPr>
              <a:xfrm>
                <a:off x="11711160" y="4680"/>
                <a:ext cx="303120" cy="154296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2" name="CustomShape 37"/>
              <p:cNvSpPr/>
              <p:nvPr/>
            </p:nvSpPr>
            <p:spPr>
              <a:xfrm>
                <a:off x="11636280" y="4867200"/>
                <a:ext cx="187200" cy="1872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3" name="CustomShape 38"/>
              <p:cNvSpPr/>
              <p:nvPr/>
            </p:nvSpPr>
            <p:spPr>
              <a:xfrm>
                <a:off x="11441160" y="5046840"/>
                <a:ext cx="306000" cy="180000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4" name="CustomShape 39"/>
              <p:cNvSpPr/>
              <p:nvPr/>
            </p:nvSpPr>
            <p:spPr>
              <a:xfrm>
                <a:off x="11849040" y="6416640"/>
                <a:ext cx="188640" cy="1872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5" name="CustomShape 40"/>
              <p:cNvSpPr/>
              <p:nvPr/>
            </p:nvSpPr>
            <p:spPr>
              <a:xfrm>
                <a:off x="11939760" y="6595920"/>
                <a:ext cx="21960" cy="25056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76" name="PlaceHolder 4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AU" sz="4400" spc="-1" strike="noStrike">
                <a:latin typeface="Arial"/>
              </a:rPr>
              <a:t>Click to edit the title text format</a:t>
            </a:r>
            <a:endParaRPr b="0" lang="en-AU" sz="4400" spc="-1" strike="noStrike">
              <a:latin typeface="Arial"/>
            </a:endParaRPr>
          </a:p>
        </p:txBody>
      </p:sp>
      <p:sp>
        <p:nvSpPr>
          <p:cNvPr id="177" name="PlaceHolder 4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latin typeface="Arial"/>
              </a:rPr>
              <a:t>Click to edit the outline text format</a:t>
            </a:r>
            <a:endParaRPr b="0" lang="en-A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800" spc="-1" strike="noStrike">
                <a:latin typeface="Arial"/>
              </a:rPr>
              <a:t>Second Outline Level</a:t>
            </a:r>
            <a:endParaRPr b="0" lang="en-A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pc="-1" strike="noStrike">
                <a:latin typeface="Arial"/>
              </a:rPr>
              <a:t>Third Outline Level</a:t>
            </a:r>
            <a:endParaRPr b="0" lang="en-A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000" spc="-1" strike="noStrike">
                <a:latin typeface="Arial"/>
              </a:rPr>
              <a:t>Fourth Outline Level</a:t>
            </a:r>
            <a:endParaRPr b="0" lang="en-A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latin typeface="Arial"/>
              </a:rPr>
              <a:t>Fifth Outline Level</a:t>
            </a:r>
            <a:endParaRPr b="0" lang="en-A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latin typeface="Arial"/>
              </a:rPr>
              <a:t>Sixth Outline Level</a:t>
            </a:r>
            <a:endParaRPr b="0" lang="en-A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latin typeface="Arial"/>
              </a:rPr>
              <a:t>Seventh Outline Level</a:t>
            </a:r>
            <a:endParaRPr b="0" lang="en-A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image" Target="../media/image43.jpeg"/><Relationship Id="rId5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image" Target="../media/image47.jpeg"/><Relationship Id="rId5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image" Target="../media/image51.png"/><Relationship Id="rId3" Type="http://schemas.openxmlformats.org/officeDocument/2006/relationships/image" Target="../media/image52.png"/><Relationship Id="rId4" Type="http://schemas.openxmlformats.org/officeDocument/2006/relationships/image" Target="../media/image53.png"/><Relationship Id="rId5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54.jpe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jpeg"/><Relationship Id="rId5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image" Target="../media/image56.png"/><Relationship Id="rId3" Type="http://schemas.openxmlformats.org/officeDocument/2006/relationships/image" Target="../media/image57.png"/><Relationship Id="rId4" Type="http://schemas.openxmlformats.org/officeDocument/2006/relationships/image" Target="../media/image58.jpeg"/><Relationship Id="rId5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image" Target="../media/image60.png"/><Relationship Id="rId3" Type="http://schemas.openxmlformats.org/officeDocument/2006/relationships/image" Target="../media/image61.png"/><Relationship Id="rId4" Type="http://schemas.openxmlformats.org/officeDocument/2006/relationships/image" Target="../media/image62.jpeg"/><Relationship Id="rId5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image" Target="../media/image64.png"/><Relationship Id="rId3" Type="http://schemas.openxmlformats.org/officeDocument/2006/relationships/image" Target="../media/image65.png"/><Relationship Id="rId4" Type="http://schemas.openxmlformats.org/officeDocument/2006/relationships/image" Target="../media/image66.png"/><Relationship Id="rId5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image" Target="../media/image68.png"/><Relationship Id="rId3" Type="http://schemas.openxmlformats.org/officeDocument/2006/relationships/image" Target="../media/image69.png"/><Relationship Id="rId4" Type="http://schemas.openxmlformats.org/officeDocument/2006/relationships/image" Target="../media/image70.jpeg"/><Relationship Id="rId5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image" Target="../media/image72.png"/><Relationship Id="rId3" Type="http://schemas.openxmlformats.org/officeDocument/2006/relationships/image" Target="../media/image73.png"/><Relationship Id="rId4" Type="http://schemas.openxmlformats.org/officeDocument/2006/relationships/image" Target="../media/image74.png"/><Relationship Id="rId5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image" Target="../media/image76.png"/><Relationship Id="rId3" Type="http://schemas.openxmlformats.org/officeDocument/2006/relationships/image" Target="../media/image77.png"/><Relationship Id="rId4" Type="http://schemas.openxmlformats.org/officeDocument/2006/relationships/image" Target="../media/image78.jpeg"/><Relationship Id="rId5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79.png"/><Relationship Id="rId2" Type="http://schemas.openxmlformats.org/officeDocument/2006/relationships/image" Target="../media/image80.png"/><Relationship Id="rId3" Type="http://schemas.openxmlformats.org/officeDocument/2006/relationships/image" Target="../media/image81.png"/><Relationship Id="rId4" Type="http://schemas.openxmlformats.org/officeDocument/2006/relationships/image" Target="../media/image82.jpeg"/><Relationship Id="rId5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83.png"/><Relationship Id="rId2" Type="http://schemas.openxmlformats.org/officeDocument/2006/relationships/image" Target="../media/image84.png"/><Relationship Id="rId3" Type="http://schemas.openxmlformats.org/officeDocument/2006/relationships/image" Target="../media/image85.png"/><Relationship Id="rId4" Type="http://schemas.openxmlformats.org/officeDocument/2006/relationships/image" Target="../media/image86.png"/><Relationship Id="rId5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87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jpeg"/><Relationship Id="rId5" Type="http://schemas.openxmlformats.org/officeDocument/2006/relationships/slideLayout" Target="../slideLayouts/slideLayout13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jpeg"/><Relationship Id="rId5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1876320" y="1122480"/>
            <a:ext cx="8789760" cy="238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AU" sz="48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IT Security Training</a:t>
            </a:r>
            <a:endParaRPr b="0" lang="en-AU" sz="4800" spc="-1" strike="noStrike"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1876320" y="3602160"/>
            <a:ext cx="8789760" cy="165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CustomShape 1"/>
          <p:cNvSpPr/>
          <p:nvPr/>
        </p:nvSpPr>
        <p:spPr>
          <a:xfrm>
            <a:off x="-94320" y="180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9" name="CustomShape 2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1000"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Looking into our passwords</a:t>
            </a:r>
            <a:br/>
            <a:br/>
            <a:br/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REDACTED</a:t>
            </a:r>
            <a:endParaRPr b="0" lang="en-AU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>
            <a:noAutofit/>
          </a:bodyPr>
          <a:p>
            <a:r>
              <a:rPr b="0" lang="en-AU" sz="1800" spc="-1" strike="noStrike">
                <a:latin typeface="Arial"/>
              </a:rPr>
              <a:t>REDACTED</a:t>
            </a:r>
            <a:endParaRPr b="0" lang="en-AU" sz="1800" spc="-1" strike="noStrike">
              <a:latin typeface="Arial"/>
            </a:endParaRPr>
          </a:p>
        </p:txBody>
      </p:sp>
      <p:sp>
        <p:nvSpPr>
          <p:cNvPr id="391" name="CustomShape 2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CustomShape 2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Looking at our passwords</a:t>
            </a:r>
            <a:endParaRPr b="0" lang="en-AU" sz="3600" spc="-1" strike="noStrike">
              <a:latin typeface="Arial"/>
            </a:endParaRPr>
          </a:p>
        </p:txBody>
      </p:sp>
      <p:graphicFrame>
        <p:nvGraphicFramePr>
          <p:cNvPr id="2" name="Diagram2"/>
          <p:cNvGraphicFramePr/>
          <p:nvPr>
            <p:extLst>
              <p:ext uri="{D42A27DB-BD31-4B8C-83A1-F6EECF244321}">
                <p14:modId xmlns:p14="http://schemas.microsoft.com/office/powerpoint/2010/main" val="2563160005"/>
              </p:ext>
            </p:extLst>
          </p:nvPr>
        </p:nvGraphicFramePr>
        <p:xfrm>
          <a:off x="1141560" y="2249640"/>
          <a:ext cx="9904320" cy="3539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2FA - 2 Factor Authentication</a:t>
            </a:r>
            <a:endParaRPr b="0" lang="en-AU" sz="3600" spc="-1" strike="noStrike">
              <a:latin typeface="Arial"/>
            </a:endParaRPr>
          </a:p>
        </p:txBody>
      </p:sp>
      <p:graphicFrame>
        <p:nvGraphicFramePr>
          <p:cNvPr id="3" name="Diagram3"/>
          <p:cNvGraphicFramePr/>
          <p:nvPr>
            <p:extLst>
              <p:ext uri="{D42A27DB-BD31-4B8C-83A1-F6EECF244321}">
                <p14:modId xmlns:p14="http://schemas.microsoft.com/office/powerpoint/2010/main" val="3829896573"/>
              </p:ext>
            </p:extLst>
          </p:nvPr>
        </p:nvGraphicFramePr>
        <p:xfrm>
          <a:off x="1141560" y="2418840"/>
          <a:ext cx="9904320" cy="3141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396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397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2FA (Personal)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398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If it exists, use it (within reason)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Enable it on anything you think is important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Most emails, banks, social media have 2FA</a:t>
            </a:r>
            <a:endParaRPr b="0" lang="en-AU" sz="2000" spc="-1" strike="noStrike">
              <a:latin typeface="Arial"/>
            </a:endParaRPr>
          </a:p>
        </p:txBody>
      </p:sp>
      <p:sp>
        <p:nvSpPr>
          <p:cNvPr id="399" name="CustomShape 4"/>
          <p:cNvSpPr/>
          <p:nvPr/>
        </p:nvSpPr>
        <p:spPr>
          <a:xfrm>
            <a:off x="6095880" y="681480"/>
            <a:ext cx="5454360" cy="546804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400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401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2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3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4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5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6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7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8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9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0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1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2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3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4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5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6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7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8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9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0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1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2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3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4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5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6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7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429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430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Malware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431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Malicious software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Can come in all shapes and sizes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Ransomware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Adware</a:t>
            </a:r>
            <a:endParaRPr b="0" lang="en-AU" sz="2000" spc="-1" strike="noStrike">
              <a:latin typeface="Arial"/>
            </a:endParaRPr>
          </a:p>
        </p:txBody>
      </p:sp>
      <p:sp>
        <p:nvSpPr>
          <p:cNvPr id="432" name="CustomShape 4"/>
          <p:cNvSpPr/>
          <p:nvPr/>
        </p:nvSpPr>
        <p:spPr>
          <a:xfrm>
            <a:off x="6095880" y="715680"/>
            <a:ext cx="5454360" cy="540000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433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434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5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6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7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8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9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0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1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2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3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4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5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6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7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8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9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0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1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2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3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4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5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6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7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8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9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0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462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463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Malware Prevention (Work)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464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Backups (REDACTED)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Antivirus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If something doesn’t look right, let us know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It’s better to be overcautious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REDACTED</a:t>
            </a:r>
            <a:endParaRPr b="0" lang="en-AU" sz="2000" spc="-1" strike="noStrike">
              <a:latin typeface="Arial"/>
            </a:endParaRPr>
          </a:p>
        </p:txBody>
      </p:sp>
      <p:sp>
        <p:nvSpPr>
          <p:cNvPr id="465" name="CustomShape 4"/>
          <p:cNvSpPr/>
          <p:nvPr/>
        </p:nvSpPr>
        <p:spPr>
          <a:xfrm>
            <a:off x="6095880" y="1036080"/>
            <a:ext cx="5454360" cy="475884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466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467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8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9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0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1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2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3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4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5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6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7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8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9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0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1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2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3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4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5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6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7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8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9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0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1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2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3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.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495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6" name="Picture 3" descr=""/>
          <p:cNvPicPr/>
          <p:nvPr/>
        </p:nvPicPr>
        <p:blipFill>
          <a:blip r:embed="rId1"/>
          <a:stretch/>
        </p:blipFill>
        <p:spPr>
          <a:xfrm>
            <a:off x="3041640" y="618480"/>
            <a:ext cx="6103800" cy="2312640"/>
          </a:xfrm>
          <a:prstGeom prst="rect">
            <a:avLst/>
          </a:prstGeom>
          <a:ln>
            <a:noFill/>
          </a:ln>
        </p:spPr>
      </p:pic>
      <p:pic>
        <p:nvPicPr>
          <p:cNvPr id="497" name="Picture 4" descr=""/>
          <p:cNvPicPr/>
          <p:nvPr/>
        </p:nvPicPr>
        <p:blipFill>
          <a:blip r:embed="rId2"/>
          <a:stretch/>
        </p:blipFill>
        <p:spPr>
          <a:xfrm>
            <a:off x="2036880" y="3766680"/>
            <a:ext cx="8113680" cy="1188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499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500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Malware Prevention (Personal)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501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Install Malwarebytes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Back up important data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Read what you’re installing (Adware)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If it looks sketchy avoid it</a:t>
            </a:r>
            <a:endParaRPr b="0" lang="en-AU" sz="20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2000" spc="-1" strike="noStrike">
              <a:latin typeface="Arial"/>
            </a:endParaRPr>
          </a:p>
        </p:txBody>
      </p:sp>
      <p:sp>
        <p:nvSpPr>
          <p:cNvPr id="502" name="CustomShape 4"/>
          <p:cNvSpPr/>
          <p:nvPr/>
        </p:nvSpPr>
        <p:spPr>
          <a:xfrm>
            <a:off x="6095880" y="1520640"/>
            <a:ext cx="5454360" cy="379044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503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504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5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6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7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8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9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0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1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2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3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4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5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6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7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8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9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0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1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2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3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4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5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6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7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8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9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0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2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33" name="Picture 2" descr="Image result for ransomware photo"/>
          <p:cNvPicPr/>
          <p:nvPr/>
        </p:nvPicPr>
        <p:blipFill>
          <a:blip r:embed="rId1"/>
          <a:stretch/>
        </p:blipFill>
        <p:spPr>
          <a:xfrm>
            <a:off x="2369520" y="643320"/>
            <a:ext cx="7451280" cy="5569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217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218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Why?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Create awareness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Protect you both at home and here</a:t>
            </a:r>
            <a:endParaRPr b="0" lang="en-AU" sz="2000" spc="-1" strike="noStrike">
              <a:latin typeface="Arial"/>
            </a:endParaRPr>
          </a:p>
        </p:txBody>
      </p:sp>
      <p:sp>
        <p:nvSpPr>
          <p:cNvPr id="220" name="CustomShape 4"/>
          <p:cNvSpPr/>
          <p:nvPr/>
        </p:nvSpPr>
        <p:spPr>
          <a:xfrm>
            <a:off x="6095880" y="1411200"/>
            <a:ext cx="5454360" cy="400860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221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222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3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4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5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6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7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8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9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0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1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2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3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4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5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6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7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8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9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0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1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2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3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4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5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6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7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8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535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536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7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1800" spc="-1" strike="noStrike">
              <a:latin typeface="Arial"/>
            </a:endParaRPr>
          </a:p>
        </p:txBody>
      </p:sp>
      <p:sp>
        <p:nvSpPr>
          <p:cNvPr id="538" name="CustomShape 4"/>
          <p:cNvSpPr/>
          <p:nvPr/>
        </p:nvSpPr>
        <p:spPr>
          <a:xfrm>
            <a:off x="2631240" y="856440"/>
            <a:ext cx="7241760" cy="490572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539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540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1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2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3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4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5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6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7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8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9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0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1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2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3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4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5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6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7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8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9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0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1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2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3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4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5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6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568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569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0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1800" spc="-1" strike="noStrike">
              <a:latin typeface="Arial"/>
            </a:endParaRPr>
          </a:p>
        </p:txBody>
      </p:sp>
      <p:sp>
        <p:nvSpPr>
          <p:cNvPr id="571" name="CustomShape 4"/>
          <p:cNvSpPr/>
          <p:nvPr/>
        </p:nvSpPr>
        <p:spPr>
          <a:xfrm>
            <a:off x="2422440" y="896760"/>
            <a:ext cx="7659720" cy="472896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572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573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4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5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6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7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8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9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0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1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2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3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4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5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6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7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8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9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0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1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2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3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4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5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6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7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8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9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601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602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3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1800" spc="-1" strike="noStrike">
              <a:latin typeface="Arial"/>
            </a:endParaRPr>
          </a:p>
        </p:txBody>
      </p:sp>
      <p:sp>
        <p:nvSpPr>
          <p:cNvPr id="604" name="CustomShape 4"/>
          <p:cNvSpPr/>
          <p:nvPr/>
        </p:nvSpPr>
        <p:spPr>
          <a:xfrm>
            <a:off x="1932840" y="998640"/>
            <a:ext cx="8313480" cy="467532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605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606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7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8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9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0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1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2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3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4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5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6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7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8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9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0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1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2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3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4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5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6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7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8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9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0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1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2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634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635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Data Backup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636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Back up your important data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Computers are unreliable 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Hard drives are cheap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Back it up and store it somewhere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iCloud, Google Cloud, Dropbox</a:t>
            </a:r>
            <a:endParaRPr b="0" lang="en-AU" sz="2000" spc="-1" strike="noStrike">
              <a:latin typeface="Arial"/>
            </a:endParaRPr>
          </a:p>
        </p:txBody>
      </p:sp>
      <p:sp>
        <p:nvSpPr>
          <p:cNvPr id="637" name="CustomShape 4"/>
          <p:cNvSpPr/>
          <p:nvPr/>
        </p:nvSpPr>
        <p:spPr>
          <a:xfrm>
            <a:off x="6095880" y="2202480"/>
            <a:ext cx="5454360" cy="242640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638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639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0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1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2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3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4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5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6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7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8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9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0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1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2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3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4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5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6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7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8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9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0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1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2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3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4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5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667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668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Phishing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669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What is it?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Why?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How?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What can be done to prevent it?</a:t>
            </a:r>
            <a:endParaRPr b="0" lang="en-AU" sz="20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2000" spc="-1" strike="noStrike">
              <a:latin typeface="Arial"/>
            </a:endParaRPr>
          </a:p>
        </p:txBody>
      </p:sp>
      <p:sp>
        <p:nvSpPr>
          <p:cNvPr id="670" name="CustomShape 4"/>
          <p:cNvSpPr/>
          <p:nvPr/>
        </p:nvSpPr>
        <p:spPr>
          <a:xfrm>
            <a:off x="6095880" y="660960"/>
            <a:ext cx="5454360" cy="550944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671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672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3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4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5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6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7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8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9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0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1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2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3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4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5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6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7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8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9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0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1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2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3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4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5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6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7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8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700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701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Phishing – What is it?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Emails sent to try and get your username and password or more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Gather information or money</a:t>
            </a:r>
            <a:endParaRPr b="0" lang="en-AU" sz="2000" spc="-1" strike="noStrike">
              <a:latin typeface="Arial"/>
            </a:endParaRPr>
          </a:p>
        </p:txBody>
      </p:sp>
      <p:sp>
        <p:nvSpPr>
          <p:cNvPr id="703" name="CustomShape 4"/>
          <p:cNvSpPr/>
          <p:nvPr/>
        </p:nvSpPr>
        <p:spPr>
          <a:xfrm>
            <a:off x="6095880" y="1882080"/>
            <a:ext cx="5454360" cy="306720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704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705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6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7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8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9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0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1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2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3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4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5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6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7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8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9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0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1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2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3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4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5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6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7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8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9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0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1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3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4" name="CustomShape 3"/>
          <p:cNvSpPr/>
          <p:nvPr/>
        </p:nvSpPr>
        <p:spPr>
          <a:xfrm>
            <a:off x="4392000" y="2376000"/>
            <a:ext cx="398196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external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6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7" name="CustomShape 3"/>
          <p:cNvSpPr/>
          <p:nvPr/>
        </p:nvSpPr>
        <p:spPr>
          <a:xfrm>
            <a:off x="4392000" y="2376000"/>
            <a:ext cx="398196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external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9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0" name="CustomShape 3"/>
          <p:cNvSpPr/>
          <p:nvPr/>
        </p:nvSpPr>
        <p:spPr>
          <a:xfrm>
            <a:off x="5150160" y="1988640"/>
            <a:ext cx="1769760" cy="3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1" name="CustomShape 4"/>
          <p:cNvSpPr/>
          <p:nvPr/>
        </p:nvSpPr>
        <p:spPr>
          <a:xfrm>
            <a:off x="4392000" y="2376000"/>
            <a:ext cx="398196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external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743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744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Phishing – Why?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745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Gather data or money ($50,000)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Usernames, passwords, credit card numbers, addresses, phone numbers, drivers license numbers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Identity theft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Break into companies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Cause chaos/damage</a:t>
            </a:r>
            <a:endParaRPr b="0" lang="en-AU" sz="2000" spc="-1" strike="noStrike">
              <a:latin typeface="Arial"/>
            </a:endParaRPr>
          </a:p>
        </p:txBody>
      </p:sp>
      <p:sp>
        <p:nvSpPr>
          <p:cNvPr id="746" name="CustomShape 4"/>
          <p:cNvSpPr/>
          <p:nvPr/>
        </p:nvSpPr>
        <p:spPr>
          <a:xfrm>
            <a:off x="6095880" y="1581840"/>
            <a:ext cx="5454360" cy="366768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747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748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9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0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1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2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3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4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5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6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7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8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9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0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1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2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3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4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5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6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7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8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9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0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1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2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3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4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Topics</a:t>
            </a:r>
            <a:endParaRPr b="0" lang="en-AU" sz="3600" spc="-1" strike="noStrike">
              <a:latin typeface="Arial"/>
            </a:endParaRPr>
          </a:p>
        </p:txBody>
      </p:sp>
      <p:graphicFrame>
        <p:nvGraphicFramePr>
          <p:cNvPr id="1" name="Diagram1"/>
          <p:cNvGraphicFramePr/>
          <p:nvPr>
            <p:extLst>
              <p:ext uri="{D42A27DB-BD31-4B8C-83A1-F6EECF244321}">
                <p14:modId xmlns:p14="http://schemas.microsoft.com/office/powerpoint/2010/main" val="1986893963"/>
              </p:ext>
            </p:extLst>
          </p:nvPr>
        </p:nvGraphicFramePr>
        <p:xfrm>
          <a:off x="1141560" y="2418840"/>
          <a:ext cx="9904320" cy="3141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6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7" name="CustomShape 3"/>
          <p:cNvSpPr/>
          <p:nvPr/>
        </p:nvSpPr>
        <p:spPr>
          <a:xfrm>
            <a:off x="4392000" y="2376000"/>
            <a:ext cx="398196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external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779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780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Phishing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781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Attachments with viruses are normally caught by our firewall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Request you to sign in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Some get past our protections</a:t>
            </a:r>
            <a:endParaRPr b="0" lang="en-AU" sz="2000" spc="-1" strike="noStrike">
              <a:latin typeface="Arial"/>
            </a:endParaRPr>
          </a:p>
        </p:txBody>
      </p:sp>
      <p:sp>
        <p:nvSpPr>
          <p:cNvPr id="782" name="CustomShape 4"/>
          <p:cNvSpPr/>
          <p:nvPr/>
        </p:nvSpPr>
        <p:spPr>
          <a:xfrm>
            <a:off x="6095880" y="1438560"/>
            <a:ext cx="5454360" cy="395388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783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784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5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6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7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8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9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0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1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2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3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4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5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6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7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8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9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0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1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2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3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4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5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6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7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8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9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0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2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13" name="Picture 2" descr="Word Doc3"/>
          <p:cNvPicPr/>
          <p:nvPr/>
        </p:nvPicPr>
        <p:blipFill>
          <a:blip r:embed="rId1"/>
          <a:stretch/>
        </p:blipFill>
        <p:spPr>
          <a:xfrm>
            <a:off x="2883600" y="559440"/>
            <a:ext cx="6420240" cy="5569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Phishing – How?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815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It’s very easy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Email has flaws – Email spoofing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Only takes a few minutes to send thousands of emails</a:t>
            </a:r>
            <a:endParaRPr b="0" lang="en-AU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CustomShape 1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CustomShape 1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CustomShape 1"/>
          <p:cNvSpPr/>
          <p:nvPr/>
        </p:nvSpPr>
        <p:spPr>
          <a:xfrm>
            <a:off x="4392000" y="2376000"/>
            <a:ext cx="423504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example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CustomShape 1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1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2" name="CustomShape 3"/>
          <p:cNvSpPr/>
          <p:nvPr/>
        </p:nvSpPr>
        <p:spPr>
          <a:xfrm>
            <a:off x="4392000" y="2376000"/>
            <a:ext cx="46540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 results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CustomShape 1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251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252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Passwords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53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Don’t use the same password across (important) services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Passwords are easier to crack</a:t>
            </a:r>
            <a:endParaRPr b="0" lang="en-AU" sz="20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In 2015 an 8 character password can be figured out in less than 26 minutes if it is based off a word like P@55w0rD </a:t>
            </a:r>
            <a:endParaRPr b="0" lang="en-AU" sz="2000" spc="-1" strike="noStrike">
              <a:latin typeface="Arial"/>
            </a:endParaRPr>
          </a:p>
        </p:txBody>
      </p:sp>
      <p:sp>
        <p:nvSpPr>
          <p:cNvPr id="254" name="CustomShape 4"/>
          <p:cNvSpPr/>
          <p:nvPr/>
        </p:nvSpPr>
        <p:spPr>
          <a:xfrm>
            <a:off x="6095880" y="688320"/>
            <a:ext cx="5454360" cy="545436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255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256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8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9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0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1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2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3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4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5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6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7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8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9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0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1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2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3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4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5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6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7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8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9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0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1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2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CustomShape 1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5" name="CustomShape 2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CustomShape 1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CustomShape 1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CustomShape 1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0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1" name="CustomShape 3"/>
          <p:cNvSpPr/>
          <p:nvPr/>
        </p:nvSpPr>
        <p:spPr>
          <a:xfrm>
            <a:off x="4392000" y="2376000"/>
            <a:ext cx="404604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results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Phishing (Who notified us)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833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REDACTED NAMES</a:t>
            </a:r>
            <a:endParaRPr b="0" lang="en-AU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CustomShape 1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CustomShape 1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CustomShape 1"/>
          <p:cNvSpPr/>
          <p:nvPr/>
        </p:nvSpPr>
        <p:spPr>
          <a:xfrm>
            <a:off x="649800" y="3739680"/>
            <a:ext cx="10891440" cy="191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7" name="CustomShape 2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CustomShape 1"/>
          <p:cNvSpPr/>
          <p:nvPr/>
        </p:nvSpPr>
        <p:spPr>
          <a:xfrm>
            <a:off x="4392000" y="2376000"/>
            <a:ext cx="39178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284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285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Passwords (Work)</a:t>
            </a: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	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Most things sign in automatically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Right now we have:</a:t>
            </a:r>
            <a:endParaRPr b="0" lang="en-AU" sz="20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REDACTED</a:t>
            </a:r>
            <a:endParaRPr b="0" lang="en-A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2000" spc="-1" strike="noStrike">
              <a:latin typeface="Aria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b="0" lang="en-AU" sz="2000" spc="-1" strike="noStrike">
              <a:latin typeface="Arial"/>
            </a:endParaRPr>
          </a:p>
        </p:txBody>
      </p:sp>
      <p:sp>
        <p:nvSpPr>
          <p:cNvPr id="287" name="CustomShape 4"/>
          <p:cNvSpPr/>
          <p:nvPr/>
        </p:nvSpPr>
        <p:spPr>
          <a:xfrm>
            <a:off x="6095880" y="1281600"/>
            <a:ext cx="5454360" cy="426780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288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289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0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1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2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3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4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6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7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8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9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0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1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2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3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5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7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8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9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0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1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2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3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4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5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0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1" name="CustomShape 3"/>
          <p:cNvSpPr/>
          <p:nvPr/>
        </p:nvSpPr>
        <p:spPr>
          <a:xfrm>
            <a:off x="4392000" y="2376000"/>
            <a:ext cx="465408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internal phishing email results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Reporters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843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REDACTED NAMES</a:t>
            </a:r>
            <a:endParaRPr b="0" lang="en-A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Phishing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845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From there you were sent to:</a:t>
            </a:r>
            <a:endParaRPr b="0" lang="en-AU" sz="24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Your already logged in page</a:t>
            </a:r>
            <a:endParaRPr b="0" lang="en-AU" sz="20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The actual page as if a password was incorrect</a:t>
            </a:r>
            <a:endParaRPr b="0" lang="en-A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20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No indication something bad has happened</a:t>
            </a:r>
            <a:endParaRPr b="0" lang="en-A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Phishing – Preventing it 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847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If something looks off, let us know (is Facebook set up to your work email?)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For any emails that pretend to be REDACTED this notification is on it 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We try to catch any of the bad emails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Training and Testing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Reporting system – REDACTED</a:t>
            </a:r>
            <a:endParaRPr b="0" lang="en-AU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CustomShape 1"/>
          <p:cNvSpPr/>
          <p:nvPr/>
        </p:nvSpPr>
        <p:spPr>
          <a:xfrm>
            <a:off x="649800" y="3739680"/>
            <a:ext cx="10891440" cy="191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9" name="CustomShape 2"/>
          <p:cNvSpPr/>
          <p:nvPr/>
        </p:nvSpPr>
        <p:spPr>
          <a:xfrm>
            <a:off x="4392000" y="2376000"/>
            <a:ext cx="398196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external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CustomShape 1"/>
          <p:cNvSpPr/>
          <p:nvPr/>
        </p:nvSpPr>
        <p:spPr>
          <a:xfrm>
            <a:off x="4392000" y="2376000"/>
            <a:ext cx="398196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REDACTED</a:t>
            </a: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Screenshot of external phishing email</a:t>
            </a:r>
            <a:endParaRPr b="0" lang="en-A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Phishing (Personal)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852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Be careful what you open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If something looks off, don’t open it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After receiving the email, go through google and find the link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Check everything if you’re putting in important info (drivers license, bank details etc..)</a:t>
            </a:r>
            <a:endParaRPr b="0" lang="en-AU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Recap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854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Passwords – complex and different (password manager)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2FA – Use it wherever necessary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Malware – Malware bytes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Backup – Hard drive, cloud storage</a:t>
            </a:r>
            <a:endParaRPr b="0" lang="en-AU" sz="24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Phishing – If unsure, report it</a:t>
            </a:r>
            <a:endParaRPr b="0" lang="en-AU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2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A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AU" sz="36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Questions?</a:t>
            </a:r>
            <a:endParaRPr b="0" lang="en-AU" sz="3600" spc="-1" strike="noStrike">
              <a:latin typeface="Arial"/>
            </a:endParaRPr>
          </a:p>
        </p:txBody>
      </p:sp>
      <p:sp>
        <p:nvSpPr>
          <p:cNvPr id="856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Feel free to email me for more information any time</a:t>
            </a:r>
            <a:endParaRPr b="0" lang="en-A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317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318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Passwords (Work)</a:t>
            </a: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	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319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What we are going to be moving to:</a:t>
            </a:r>
            <a:endParaRPr b="0" lang="en-AU" sz="2000" spc="-1" strike="noStrike">
              <a:latin typeface="Arial"/>
            </a:endParaRPr>
          </a:p>
          <a:p>
            <a:pPr lvl="1" marL="685800" indent="-226800">
              <a:lnSpc>
                <a:spcPct val="11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REDACTED</a:t>
            </a:r>
            <a:endParaRPr b="0" lang="en-AU" sz="2000" spc="-1" strike="noStrike">
              <a:latin typeface="Arial"/>
            </a:endParaRPr>
          </a:p>
          <a:p>
            <a:pPr marL="457200">
              <a:lnSpc>
                <a:spcPct val="110000"/>
              </a:lnSpc>
              <a:spcBef>
                <a:spcPts val="499"/>
              </a:spcBef>
            </a:pPr>
            <a:endParaRPr b="0" lang="en-AU" sz="2000" spc="-1" strike="noStrike">
              <a:latin typeface="Arial"/>
            </a:endParaRPr>
          </a:p>
          <a:p>
            <a:pPr marL="457200">
              <a:lnSpc>
                <a:spcPct val="110000"/>
              </a:lnSpc>
              <a:spcBef>
                <a:spcPts val="499"/>
              </a:spcBef>
            </a:pPr>
            <a:endParaRPr b="0" lang="en-AU" sz="2000" spc="-1" strike="noStrike">
              <a:latin typeface="Arial"/>
            </a:endParaRPr>
          </a:p>
          <a:p>
            <a:pPr marL="457200">
              <a:lnSpc>
                <a:spcPct val="100000"/>
              </a:lnSpc>
            </a:pPr>
            <a:endParaRPr b="0" lang="en-AU" sz="2000" spc="-1" strike="noStrike">
              <a:latin typeface="Arial"/>
            </a:endParaRPr>
          </a:p>
        </p:txBody>
      </p:sp>
      <p:sp>
        <p:nvSpPr>
          <p:cNvPr id="320" name="CustomShape 4"/>
          <p:cNvSpPr/>
          <p:nvPr/>
        </p:nvSpPr>
        <p:spPr>
          <a:xfrm>
            <a:off x="6095880" y="1581840"/>
            <a:ext cx="5454360" cy="366768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321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322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3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4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5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6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7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8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9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0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1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2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3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4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5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6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7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8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9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0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1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2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3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4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5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6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7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8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pic>
        <p:nvPicPr>
          <p:cNvPr id="350" name="Picture 2" descr="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>
            <a:noFill/>
          </a:ln>
        </p:spPr>
      </p:pic>
      <p:sp>
        <p:nvSpPr>
          <p:cNvPr id="351" name="CustomShape 2"/>
          <p:cNvSpPr/>
          <p:nvPr/>
        </p:nvSpPr>
        <p:spPr>
          <a:xfrm>
            <a:off x="1141560" y="618480"/>
            <a:ext cx="44575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en-AU" sz="3200" spc="-1" strike="noStrike" cap="all">
                <a:solidFill>
                  <a:srgbClr val="ffffff"/>
                </a:solidFill>
                <a:latin typeface="Tw Cen MT"/>
                <a:ea typeface="DejaVu Sans"/>
              </a:rPr>
              <a:t>Passwords (Personal)</a:t>
            </a:r>
            <a:endParaRPr b="0" lang="en-AU" sz="3200" spc="-1" strike="noStrike">
              <a:latin typeface="Arial"/>
            </a:endParaRPr>
          </a:p>
        </p:txBody>
      </p:sp>
      <p:sp>
        <p:nvSpPr>
          <p:cNvPr id="352" name="CustomShape 3"/>
          <p:cNvSpPr/>
          <p:nvPr/>
        </p:nvSpPr>
        <p:spPr>
          <a:xfrm>
            <a:off x="1141560" y="2249640"/>
            <a:ext cx="4457520" cy="39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How can you protect yourself?</a:t>
            </a:r>
            <a:endParaRPr b="0" lang="en-AU" sz="20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Password managers are great!</a:t>
            </a:r>
            <a:endParaRPr b="0" lang="en-AU" sz="20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Multiple variations for ease of use</a:t>
            </a:r>
            <a:endParaRPr b="0" lang="en-AU" sz="20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Creates automatic strong passwords for you</a:t>
            </a:r>
            <a:endParaRPr b="0" lang="en-AU" sz="20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Autofill Passwords</a:t>
            </a:r>
            <a:endParaRPr b="0" lang="en-AU" sz="20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AU" sz="2000" spc="-1" strike="noStrike">
                <a:solidFill>
                  <a:srgbClr val="ffffff"/>
                </a:solidFill>
                <a:latin typeface="Tw Cen MT"/>
                <a:ea typeface="DejaVu Sans"/>
              </a:rPr>
              <a:t>www.HaveIBeenPwned.com</a:t>
            </a:r>
            <a:endParaRPr b="0" lang="en-AU" sz="2000" spc="-1" strike="noStrike">
              <a:latin typeface="Arial"/>
            </a:endParaRPr>
          </a:p>
        </p:txBody>
      </p:sp>
      <p:sp>
        <p:nvSpPr>
          <p:cNvPr id="353" name="CustomShape 4"/>
          <p:cNvSpPr/>
          <p:nvPr/>
        </p:nvSpPr>
        <p:spPr>
          <a:xfrm>
            <a:off x="6095880" y="681480"/>
            <a:ext cx="5454360" cy="5468040"/>
          </a:xfrm>
          <a:prstGeom prst="round2DiagRect">
            <a:avLst>
              <a:gd name="adj1" fmla="val 5608"/>
              <a:gd name="adj2" fmla="val 0"/>
            </a:avLst>
          </a:prstGeom>
          <a:blipFill rotWithShape="0">
            <a:blip r:embed="rId4"/>
            <a:stretch>
              <a:fillRect/>
            </a:stretch>
          </a:blipFill>
          <a:ln cap="sq"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6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354" name="Group 5"/>
          <p:cNvGrpSpPr/>
          <p:nvPr/>
        </p:nvGrpSpPr>
        <p:grpSpPr>
          <a:xfrm>
            <a:off x="0" y="0"/>
            <a:ext cx="1219320" cy="6856200"/>
            <a:chOff x="0" y="0"/>
            <a:chExt cx="1219320" cy="6856200"/>
          </a:xfrm>
        </p:grpSpPr>
        <p:sp>
          <p:nvSpPr>
            <p:cNvPr id="355" name="CustomShape 6"/>
            <p:cNvSpPr/>
            <p:nvPr/>
          </p:nvSpPr>
          <p:spPr>
            <a:xfrm>
              <a:off x="128520" y="468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6" name="CustomShape 7"/>
            <p:cNvSpPr/>
            <p:nvPr/>
          </p:nvSpPr>
          <p:spPr>
            <a:xfrm>
              <a:off x="47520" y="217656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7" name="CustomShape 8"/>
            <p:cNvSpPr/>
            <p:nvPr/>
          </p:nvSpPr>
          <p:spPr>
            <a:xfrm>
              <a:off x="42840" y="4021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8" name="CustomShape 9"/>
            <p:cNvSpPr/>
            <p:nvPr/>
          </p:nvSpPr>
          <p:spPr>
            <a:xfrm>
              <a:off x="214200" y="4680"/>
              <a:ext cx="367920" cy="1809360"/>
            </a:xfrm>
            <a:custGeom>
              <a:avLst/>
              <a:gdLst/>
              <a:ahLst/>
              <a:rect l="l" t="t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9" name="CustomShape 10"/>
            <p:cNvSpPr/>
            <p:nvPr/>
          </p:nvSpPr>
          <p:spPr>
            <a:xfrm>
              <a:off x="517680" y="18018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0" name="CustomShape 11"/>
            <p:cNvSpPr/>
            <p:nvPr/>
          </p:nvSpPr>
          <p:spPr>
            <a:xfrm>
              <a:off x="299880" y="4680"/>
              <a:ext cx="367920" cy="1428480"/>
            </a:xfrm>
            <a:custGeom>
              <a:avLst/>
              <a:gdLst/>
              <a:ahLst/>
              <a:rect l="l" t="t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1" name="CustomShape 12"/>
            <p:cNvSpPr/>
            <p:nvPr/>
          </p:nvSpPr>
          <p:spPr>
            <a:xfrm>
              <a:off x="560520" y="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2" name="CustomShape 13"/>
            <p:cNvSpPr/>
            <p:nvPr/>
          </p:nvSpPr>
          <p:spPr>
            <a:xfrm>
              <a:off x="603360" y="14209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3" name="CustomShape 14"/>
            <p:cNvSpPr/>
            <p:nvPr/>
          </p:nvSpPr>
          <p:spPr>
            <a:xfrm>
              <a:off x="603360" y="9032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4" name="CustomShape 15"/>
            <p:cNvSpPr/>
            <p:nvPr/>
          </p:nvSpPr>
          <p:spPr>
            <a:xfrm>
              <a:off x="655560" y="0"/>
              <a:ext cx="420480" cy="525240"/>
            </a:xfrm>
            <a:custGeom>
              <a:avLst/>
              <a:gdLst/>
              <a:ahLst/>
              <a:rect l="l" t="t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5" name="CustomShape 16"/>
            <p:cNvSpPr/>
            <p:nvPr/>
          </p:nvSpPr>
          <p:spPr>
            <a:xfrm>
              <a:off x="1035000" y="488880"/>
              <a:ext cx="160200" cy="14580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6" name="CustomShape 17"/>
            <p:cNvSpPr/>
            <p:nvPr/>
          </p:nvSpPr>
          <p:spPr>
            <a:xfrm>
              <a:off x="9360" y="9360"/>
              <a:ext cx="360" cy="360"/>
            </a:xfrm>
            <a:custGeom>
              <a:avLst/>
              <a:gdLst/>
              <a:ahLst/>
              <a:rect l="l" t="t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ffffff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7" name="CustomShape 18"/>
            <p:cNvSpPr/>
            <p:nvPr/>
          </p:nvSpPr>
          <p:spPr>
            <a:xfrm>
              <a:off x="23760" y="1801800"/>
              <a:ext cx="122040" cy="125280"/>
            </a:xfrm>
            <a:custGeom>
              <a:avLst/>
              <a:gdLst/>
              <a:ahLst/>
              <a:rect l="l" t="t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8" name="CustomShape 19"/>
            <p:cNvSpPr/>
            <p:nvPr/>
          </p:nvSpPr>
          <p:spPr>
            <a:xfrm>
              <a:off x="4680" y="3549600"/>
              <a:ext cx="145800" cy="479160"/>
            </a:xfrm>
            <a:custGeom>
              <a:avLst/>
              <a:gdLst/>
              <a:ahLst/>
              <a:rect l="l" t="t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9" name="CustomShape 20"/>
            <p:cNvSpPr/>
            <p:nvPr/>
          </p:nvSpPr>
          <p:spPr>
            <a:xfrm>
              <a:off x="142920" y="1382760"/>
              <a:ext cx="141120" cy="47448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0" name="CustomShape 21"/>
            <p:cNvSpPr/>
            <p:nvPr/>
          </p:nvSpPr>
          <p:spPr>
            <a:xfrm>
              <a:off x="219240" y="1849320"/>
              <a:ext cx="112680" cy="106200"/>
            </a:xfrm>
            <a:custGeom>
              <a:avLst/>
              <a:gdLst/>
              <a:ahLst/>
              <a:rect l="l" t="t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1" name="CustomShape 22"/>
            <p:cNvSpPr/>
            <p:nvPr/>
          </p:nvSpPr>
          <p:spPr>
            <a:xfrm>
              <a:off x="147600" y="4662360"/>
              <a:ext cx="21960" cy="21794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2" name="CustomShape 23"/>
            <p:cNvSpPr/>
            <p:nvPr/>
          </p:nvSpPr>
          <p:spPr>
            <a:xfrm>
              <a:off x="237960" y="5041800"/>
              <a:ext cx="367920" cy="1800000"/>
            </a:xfrm>
            <a:custGeom>
              <a:avLst/>
              <a:gdLst/>
              <a:ahLst/>
              <a:rect l="l" t="t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3" name="CustomShape 24"/>
            <p:cNvSpPr/>
            <p:nvPr/>
          </p:nvSpPr>
          <p:spPr>
            <a:xfrm>
              <a:off x="66600" y="4481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4" name="CustomShape 25"/>
            <p:cNvSpPr/>
            <p:nvPr/>
          </p:nvSpPr>
          <p:spPr>
            <a:xfrm>
              <a:off x="0" y="5627520"/>
              <a:ext cx="83880" cy="1214280"/>
            </a:xfrm>
            <a:custGeom>
              <a:avLst/>
              <a:gdLst/>
              <a:ahLst/>
              <a:rect l="l" t="t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5" name="CustomShape 26"/>
            <p:cNvSpPr/>
            <p:nvPr/>
          </p:nvSpPr>
          <p:spPr>
            <a:xfrm>
              <a:off x="541440" y="4867200"/>
              <a:ext cx="188640" cy="18720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6" name="CustomShape 27"/>
            <p:cNvSpPr/>
            <p:nvPr/>
          </p:nvSpPr>
          <p:spPr>
            <a:xfrm>
              <a:off x="324000" y="5423040"/>
              <a:ext cx="372960" cy="1423800"/>
            </a:xfrm>
            <a:custGeom>
              <a:avLst/>
              <a:gdLst/>
              <a:ahLst/>
              <a:rect l="l" t="t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7" name="CustomShape 28"/>
            <p:cNvSpPr/>
            <p:nvPr/>
          </p:nvSpPr>
          <p:spPr>
            <a:xfrm>
              <a:off x="584280" y="5945040"/>
              <a:ext cx="150480" cy="91116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8" name="CustomShape 29"/>
            <p:cNvSpPr/>
            <p:nvPr/>
          </p:nvSpPr>
          <p:spPr>
            <a:xfrm>
              <a:off x="627120" y="524664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9" name="CustomShape 30"/>
            <p:cNvSpPr/>
            <p:nvPr/>
          </p:nvSpPr>
          <p:spPr>
            <a:xfrm>
              <a:off x="627120" y="5764320"/>
              <a:ext cx="18864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0" name="CustomShape 31"/>
            <p:cNvSpPr/>
            <p:nvPr/>
          </p:nvSpPr>
          <p:spPr>
            <a:xfrm>
              <a:off x="684360" y="6330960"/>
              <a:ext cx="415800" cy="515880"/>
            </a:xfrm>
            <a:custGeom>
              <a:avLst/>
              <a:gdLst/>
              <a:ahLst/>
              <a:rect l="l" t="t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1" name="CustomShape 32"/>
            <p:cNvSpPr/>
            <p:nvPr/>
          </p:nvSpPr>
          <p:spPr>
            <a:xfrm>
              <a:off x="1063800" y="6221520"/>
              <a:ext cx="155520" cy="14580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3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84" name="Picture 2" descr="Image result for last pass"/>
          <p:cNvPicPr/>
          <p:nvPr/>
        </p:nvPicPr>
        <p:blipFill>
          <a:blip r:embed="rId1"/>
          <a:stretch/>
        </p:blipFill>
        <p:spPr>
          <a:xfrm>
            <a:off x="1474200" y="771480"/>
            <a:ext cx="8927640" cy="5132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CustomShape 1"/>
          <p:cNvSpPr/>
          <p:nvPr/>
        </p:nvSpPr>
        <p:spPr>
          <a:xfrm>
            <a:off x="1141560" y="618480"/>
            <a:ext cx="990432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6" name="CustomShape 2"/>
          <p:cNvSpPr/>
          <p:nvPr/>
        </p:nvSpPr>
        <p:spPr>
          <a:xfrm>
            <a:off x="1141560" y="2249640"/>
            <a:ext cx="9904320" cy="353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87" name="Picture 3" descr=""/>
          <p:cNvPicPr/>
          <p:nvPr/>
        </p:nvPicPr>
        <p:blipFill>
          <a:blip r:embed="rId1"/>
          <a:stretch/>
        </p:blipFill>
        <p:spPr>
          <a:xfrm>
            <a:off x="2049840" y="307800"/>
            <a:ext cx="8006760" cy="6175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84C152A7120A841B5A127A679868E78" ma:contentTypeVersion="10" ma:contentTypeDescription="Create a new document." ma:contentTypeScope="" ma:versionID="df08160afa1ac69f34c3e3d7ece67a11">
  <xsd:schema xmlns:xsd="http://www.w3.org/2001/XMLSchema" xmlns:xs="http://www.w3.org/2001/XMLSchema" xmlns:p="http://schemas.microsoft.com/office/2006/metadata/properties" xmlns:ns2="043e74a4-577d-4849-a65e-e796c5094478" xmlns:ns3="5d50d7d3-9569-415d-b750-a73b98b34eb5" targetNamespace="http://schemas.microsoft.com/office/2006/metadata/properties" ma:root="true" ma:fieldsID="bbd5da1ab81fac9128bcb92e91122eac" ns2:_="" ns3:_="">
    <xsd:import namespace="043e74a4-577d-4849-a65e-e796c5094478"/>
    <xsd:import namespace="5d50d7d3-9569-415d-b750-a73b98b34eb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3e74a4-577d-4849-a65e-e796c509447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50d7d3-9569-415d-b750-a73b98b34e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D4F0214-C158-40EE-8711-6B3DE626872A}"/>
</file>

<file path=customXml/itemProps2.xml><?xml version="1.0" encoding="utf-8"?>
<ds:datastoreItem xmlns:ds="http://schemas.openxmlformats.org/officeDocument/2006/customXml" ds:itemID="{555F6583-F6C6-43F7-8878-B69E7107ABB8}"/>
</file>

<file path=customXml/itemProps3.xml><?xml version="1.0" encoding="utf-8"?>
<ds:datastoreItem xmlns:ds="http://schemas.openxmlformats.org/officeDocument/2006/customXml" ds:itemID="{E20C933F-54FF-46E9-A870-7F7502E0DAFD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Application>LibreOffice/6.3.3.2$Linux_X86_64 LibreOffice_project/30$Build-2</Application>
  <Words>743</Words>
  <Paragraphs>145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2019-05-03T00:19:28Z</dcterms:created>
  <dc:creator>Joshua Headrick</dc:creator>
  <dc:description/>
  <dc:language>en-AU</dc:language>
  <cp:lastModifiedBy/>
  <dcterms:modified xsi:type="dcterms:W3CDTF">2020-01-13T09:23:00Z</dcterms:modified>
  <cp:revision>6</cp:revision>
  <dc:subject/>
  <dc:title>Multigate IT Security Training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0x010100A84C152A7120A841B5A127A679868E78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59</vt:i4>
  </property>
</Properties>
</file>